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sldIdLst>
    <p:sldId id="256" r:id="rId2"/>
    <p:sldId id="257" r:id="rId3"/>
    <p:sldId id="261" r:id="rId4"/>
    <p:sldId id="258" r:id="rId5"/>
    <p:sldId id="259" r:id="rId6"/>
    <p:sldId id="260" r:id="rId7"/>
    <p:sldId id="262" r:id="rId8"/>
  </p:sldIdLst>
  <p:sldSz cx="14630400" cy="8229600"/>
  <p:notesSz cx="6858000" cy="9144000"/>
  <p:defaultTextStyle>
    <a:defPPr>
      <a:defRPr lang="en-US"/>
    </a:defPPr>
    <a:lvl1pPr marL="0" algn="l" defTabSz="1463040" rtl="0" eaLnBrk="1" latinLnBrk="0" hangingPunct="1">
      <a:defRPr sz="2900" kern="1200">
        <a:solidFill>
          <a:schemeClr val="tx1"/>
        </a:solidFill>
        <a:latin typeface="+mn-lt"/>
        <a:ea typeface="+mn-ea"/>
        <a:cs typeface="+mn-cs"/>
      </a:defRPr>
    </a:lvl1pPr>
    <a:lvl2pPr marL="731520" algn="l" defTabSz="1463040" rtl="0" eaLnBrk="1" latinLnBrk="0" hangingPunct="1">
      <a:defRPr sz="2900" kern="1200">
        <a:solidFill>
          <a:schemeClr val="tx1"/>
        </a:solidFill>
        <a:latin typeface="+mn-lt"/>
        <a:ea typeface="+mn-ea"/>
        <a:cs typeface="+mn-cs"/>
      </a:defRPr>
    </a:lvl2pPr>
    <a:lvl3pPr marL="1463040" algn="l" defTabSz="1463040" rtl="0" eaLnBrk="1" latinLnBrk="0" hangingPunct="1">
      <a:defRPr sz="2900" kern="1200">
        <a:solidFill>
          <a:schemeClr val="tx1"/>
        </a:solidFill>
        <a:latin typeface="+mn-lt"/>
        <a:ea typeface="+mn-ea"/>
        <a:cs typeface="+mn-cs"/>
      </a:defRPr>
    </a:lvl3pPr>
    <a:lvl4pPr marL="2194560" algn="l" defTabSz="1463040" rtl="0" eaLnBrk="1" latinLnBrk="0" hangingPunct="1">
      <a:defRPr sz="2900" kern="1200">
        <a:solidFill>
          <a:schemeClr val="tx1"/>
        </a:solidFill>
        <a:latin typeface="+mn-lt"/>
        <a:ea typeface="+mn-ea"/>
        <a:cs typeface="+mn-cs"/>
      </a:defRPr>
    </a:lvl4pPr>
    <a:lvl5pPr marL="2926080" algn="l" defTabSz="1463040" rtl="0" eaLnBrk="1" latinLnBrk="0" hangingPunct="1">
      <a:defRPr sz="2900" kern="1200">
        <a:solidFill>
          <a:schemeClr val="tx1"/>
        </a:solidFill>
        <a:latin typeface="+mn-lt"/>
        <a:ea typeface="+mn-ea"/>
        <a:cs typeface="+mn-cs"/>
      </a:defRPr>
    </a:lvl5pPr>
    <a:lvl6pPr marL="3657600" algn="l" defTabSz="1463040" rtl="0" eaLnBrk="1" latinLnBrk="0" hangingPunct="1">
      <a:defRPr sz="2900" kern="1200">
        <a:solidFill>
          <a:schemeClr val="tx1"/>
        </a:solidFill>
        <a:latin typeface="+mn-lt"/>
        <a:ea typeface="+mn-ea"/>
        <a:cs typeface="+mn-cs"/>
      </a:defRPr>
    </a:lvl6pPr>
    <a:lvl7pPr marL="4389120" algn="l" defTabSz="1463040" rtl="0" eaLnBrk="1" latinLnBrk="0" hangingPunct="1">
      <a:defRPr sz="2900" kern="1200">
        <a:solidFill>
          <a:schemeClr val="tx1"/>
        </a:solidFill>
        <a:latin typeface="+mn-lt"/>
        <a:ea typeface="+mn-ea"/>
        <a:cs typeface="+mn-cs"/>
      </a:defRPr>
    </a:lvl7pPr>
    <a:lvl8pPr marL="5120640" algn="l" defTabSz="1463040" rtl="0" eaLnBrk="1" latinLnBrk="0" hangingPunct="1">
      <a:defRPr sz="2900" kern="1200">
        <a:solidFill>
          <a:schemeClr val="tx1"/>
        </a:solidFill>
        <a:latin typeface="+mn-lt"/>
        <a:ea typeface="+mn-ea"/>
        <a:cs typeface="+mn-cs"/>
      </a:defRPr>
    </a:lvl8pPr>
    <a:lvl9pPr marL="5852160" algn="l" defTabSz="1463040" rtl="0" eaLnBrk="1" latinLnBrk="0" hangingPunct="1">
      <a:defRPr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92">
          <p15:clr>
            <a:srgbClr val="A4A3A4"/>
          </p15:clr>
        </p15:guide>
        <p15:guide id="2" pos="460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86469" autoAdjust="0"/>
  </p:normalViewPr>
  <p:slideViewPr>
    <p:cSldViewPr>
      <p:cViewPr varScale="1">
        <p:scale>
          <a:sx n="94" d="100"/>
          <a:sy n="94" d="100"/>
        </p:scale>
        <p:origin x="592" y="192"/>
      </p:cViewPr>
      <p:guideLst>
        <p:guide orient="horz" pos="2592"/>
        <p:guide pos="4608"/>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9DCC39-3072-45D9-85AE-68E90B861419}" type="datetimeFigureOut">
              <a:rPr lang="en-CA" smtClean="0"/>
              <a:pPr/>
              <a:t>2019-04-04</a:t>
            </a:fld>
            <a:endParaRPr lang="en-CA"/>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349221-3EB0-4363-9B38-4D9EB75E2025}" type="slidenum">
              <a:rPr lang="en-CA" smtClean="0"/>
              <a:pPr/>
              <a:t>‹#›</a:t>
            </a:fld>
            <a:endParaRPr lang="en-CA"/>
          </a:p>
        </p:txBody>
      </p:sp>
    </p:spTree>
    <p:extLst>
      <p:ext uri="{BB962C8B-B14F-4D97-AF65-F5344CB8AC3E}">
        <p14:creationId xmlns:p14="http://schemas.microsoft.com/office/powerpoint/2010/main" val="725182107"/>
      </p:ext>
    </p:extLst>
  </p:cSld>
  <p:clrMap bg1="lt1" tx1="dk1" bg2="lt2" tx2="dk2" accent1="accent1" accent2="accent2" accent3="accent3" accent4="accent4" accent5="accent5" accent6="accent6" hlink="hlink" folHlink="folHlink"/>
  <p:notesStyle>
    <a:lvl1pPr marL="0" algn="l" defTabSz="1463040" rtl="0" eaLnBrk="1" latinLnBrk="0" hangingPunct="1">
      <a:defRPr sz="1900" kern="1200">
        <a:solidFill>
          <a:schemeClr val="tx1"/>
        </a:solidFill>
        <a:latin typeface="+mn-lt"/>
        <a:ea typeface="+mn-ea"/>
        <a:cs typeface="+mn-cs"/>
      </a:defRPr>
    </a:lvl1pPr>
    <a:lvl2pPr marL="731520" algn="l" defTabSz="1463040" rtl="0" eaLnBrk="1" latinLnBrk="0" hangingPunct="1">
      <a:defRPr sz="1900" kern="1200">
        <a:solidFill>
          <a:schemeClr val="tx1"/>
        </a:solidFill>
        <a:latin typeface="+mn-lt"/>
        <a:ea typeface="+mn-ea"/>
        <a:cs typeface="+mn-cs"/>
      </a:defRPr>
    </a:lvl2pPr>
    <a:lvl3pPr marL="1463040" algn="l" defTabSz="1463040" rtl="0" eaLnBrk="1" latinLnBrk="0" hangingPunct="1">
      <a:defRPr sz="1900" kern="1200">
        <a:solidFill>
          <a:schemeClr val="tx1"/>
        </a:solidFill>
        <a:latin typeface="+mn-lt"/>
        <a:ea typeface="+mn-ea"/>
        <a:cs typeface="+mn-cs"/>
      </a:defRPr>
    </a:lvl3pPr>
    <a:lvl4pPr marL="2194560" algn="l" defTabSz="1463040" rtl="0" eaLnBrk="1" latinLnBrk="0" hangingPunct="1">
      <a:defRPr sz="1900" kern="1200">
        <a:solidFill>
          <a:schemeClr val="tx1"/>
        </a:solidFill>
        <a:latin typeface="+mn-lt"/>
        <a:ea typeface="+mn-ea"/>
        <a:cs typeface="+mn-cs"/>
      </a:defRPr>
    </a:lvl4pPr>
    <a:lvl5pPr marL="2926080" algn="l" defTabSz="1463040" rtl="0" eaLnBrk="1" latinLnBrk="0" hangingPunct="1">
      <a:defRPr sz="1900" kern="1200">
        <a:solidFill>
          <a:schemeClr val="tx1"/>
        </a:solidFill>
        <a:latin typeface="+mn-lt"/>
        <a:ea typeface="+mn-ea"/>
        <a:cs typeface="+mn-cs"/>
      </a:defRPr>
    </a:lvl5pPr>
    <a:lvl6pPr marL="3657600" algn="l" defTabSz="1463040" rtl="0" eaLnBrk="1" latinLnBrk="0" hangingPunct="1">
      <a:defRPr sz="1900" kern="1200">
        <a:solidFill>
          <a:schemeClr val="tx1"/>
        </a:solidFill>
        <a:latin typeface="+mn-lt"/>
        <a:ea typeface="+mn-ea"/>
        <a:cs typeface="+mn-cs"/>
      </a:defRPr>
    </a:lvl6pPr>
    <a:lvl7pPr marL="4389120" algn="l" defTabSz="1463040" rtl="0" eaLnBrk="1" latinLnBrk="0" hangingPunct="1">
      <a:defRPr sz="1900" kern="1200">
        <a:solidFill>
          <a:schemeClr val="tx1"/>
        </a:solidFill>
        <a:latin typeface="+mn-lt"/>
        <a:ea typeface="+mn-ea"/>
        <a:cs typeface="+mn-cs"/>
      </a:defRPr>
    </a:lvl7pPr>
    <a:lvl8pPr marL="5120640" algn="l" defTabSz="1463040" rtl="0" eaLnBrk="1" latinLnBrk="0" hangingPunct="1">
      <a:defRPr sz="1900" kern="1200">
        <a:solidFill>
          <a:schemeClr val="tx1"/>
        </a:solidFill>
        <a:latin typeface="+mn-lt"/>
        <a:ea typeface="+mn-ea"/>
        <a:cs typeface="+mn-cs"/>
      </a:defRPr>
    </a:lvl8pPr>
    <a:lvl9pPr marL="5852160" algn="l" defTabSz="1463040" rtl="0" eaLnBrk="1" latinLnBrk="0" hangingPunct="1">
      <a:defRPr sz="1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2556513"/>
            <a:ext cx="12435840" cy="1764030"/>
          </a:xfrm>
        </p:spPr>
        <p:txBody>
          <a:bodyPr/>
          <a:lstStyle/>
          <a:p>
            <a:r>
              <a:rPr lang="en-US"/>
              <a:t>Click to edit Master title style</a:t>
            </a:r>
            <a:endParaRPr lang="en-CA"/>
          </a:p>
        </p:txBody>
      </p:sp>
      <p:sp>
        <p:nvSpPr>
          <p:cNvPr id="3" name="Subtitle 2"/>
          <p:cNvSpPr>
            <a:spLocks noGrp="1"/>
          </p:cNvSpPr>
          <p:nvPr>
            <p:ph type="subTitle" idx="1"/>
          </p:nvPr>
        </p:nvSpPr>
        <p:spPr>
          <a:xfrm>
            <a:off x="1097280" y="4389120"/>
            <a:ext cx="12435840" cy="2103120"/>
          </a:xfrm>
        </p:spPr>
        <p:txBody>
          <a:bodyPr/>
          <a:lstStyle>
            <a:lvl1pPr marL="0" indent="0" algn="l">
              <a:buNone/>
              <a:defRPr>
                <a:solidFill>
                  <a:schemeClr val="tx1">
                    <a:tint val="75000"/>
                  </a:schemeClr>
                </a:solidFill>
              </a:defRPr>
            </a:lvl1pPr>
            <a:lvl2pPr marL="731520" indent="0" algn="ctr">
              <a:buNone/>
              <a:defRPr>
                <a:solidFill>
                  <a:schemeClr val="tx1">
                    <a:tint val="75000"/>
                  </a:schemeClr>
                </a:solidFill>
              </a:defRPr>
            </a:lvl2pPr>
            <a:lvl3pPr marL="1463040" indent="0" algn="ctr">
              <a:buNone/>
              <a:defRPr>
                <a:solidFill>
                  <a:schemeClr val="tx1">
                    <a:tint val="75000"/>
                  </a:schemeClr>
                </a:solidFill>
              </a:defRPr>
            </a:lvl3pPr>
            <a:lvl4pPr marL="2194560" indent="0" algn="ctr">
              <a:buNone/>
              <a:defRPr>
                <a:solidFill>
                  <a:schemeClr val="tx1">
                    <a:tint val="75000"/>
                  </a:schemeClr>
                </a:solidFill>
              </a:defRPr>
            </a:lvl4pPr>
            <a:lvl5pPr marL="2926080" indent="0" algn="ctr">
              <a:buNone/>
              <a:defRPr>
                <a:solidFill>
                  <a:schemeClr val="tx1">
                    <a:tint val="75000"/>
                  </a:schemeClr>
                </a:solidFill>
              </a:defRPr>
            </a:lvl5pPr>
            <a:lvl6pPr marL="3657600" indent="0" algn="ctr">
              <a:buNone/>
              <a:defRPr>
                <a:solidFill>
                  <a:schemeClr val="tx1">
                    <a:tint val="75000"/>
                  </a:schemeClr>
                </a:solidFill>
              </a:defRPr>
            </a:lvl6pPr>
            <a:lvl7pPr marL="4389120" indent="0" algn="ctr">
              <a:buNone/>
              <a:defRPr>
                <a:solidFill>
                  <a:schemeClr val="tx1">
                    <a:tint val="75000"/>
                  </a:schemeClr>
                </a:solidFill>
              </a:defRPr>
            </a:lvl7pPr>
            <a:lvl8pPr marL="5120640" indent="0" algn="ctr">
              <a:buNone/>
              <a:defRPr>
                <a:solidFill>
                  <a:schemeClr val="tx1">
                    <a:tint val="75000"/>
                  </a:schemeClr>
                </a:solidFill>
              </a:defRPr>
            </a:lvl8pPr>
            <a:lvl9pPr marL="5852160" indent="0" algn="ctr">
              <a:buNone/>
              <a:defRPr>
                <a:solidFill>
                  <a:schemeClr val="tx1">
                    <a:tint val="75000"/>
                  </a:schemeClr>
                </a:solidFill>
              </a:defRPr>
            </a:lvl9pPr>
          </a:lstStyle>
          <a:p>
            <a:r>
              <a:rPr lang="en-US"/>
              <a:t>Click to edit Master subtitle style</a:t>
            </a:r>
            <a:endParaRPr lang="en-CA" dirty="0"/>
          </a:p>
        </p:txBody>
      </p:sp>
      <p:sp>
        <p:nvSpPr>
          <p:cNvPr id="4" name="Date Placeholder 3"/>
          <p:cNvSpPr>
            <a:spLocks noGrp="1"/>
          </p:cNvSpPr>
          <p:nvPr>
            <p:ph type="dt" sz="half" idx="10"/>
          </p:nvPr>
        </p:nvSpPr>
        <p:spPr/>
        <p:txBody>
          <a:bodyPr/>
          <a:lstStyle/>
          <a:p>
            <a:fld id="{0E085603-0994-456B-AC52-E4E3CAE129AD}" type="datetime1">
              <a:rPr lang="en-CA" smtClean="0"/>
              <a:t>2019-04-04</a:t>
            </a:fld>
            <a:endParaRPr lang="en-CA"/>
          </a:p>
        </p:txBody>
      </p:sp>
      <p:sp>
        <p:nvSpPr>
          <p:cNvPr id="6" name="Slide Number Placeholder 5"/>
          <p:cNvSpPr>
            <a:spLocks noGrp="1"/>
          </p:cNvSpPr>
          <p:nvPr>
            <p:ph type="sldNum" sz="quarter" idx="12"/>
          </p:nvPr>
        </p:nvSpPr>
        <p:spPr/>
        <p:txBody>
          <a:bodyPr/>
          <a:lstStyle/>
          <a:p>
            <a:fld id="{6734F48E-A456-4E2F-B17E-509464F7A050}"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607040" y="329567"/>
            <a:ext cx="3291840" cy="7021830"/>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731520" y="329567"/>
            <a:ext cx="9631680" cy="702183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6C46C161-2112-494B-A4C8-41F954B0CFF3}" type="datetime1">
              <a:rPr lang="en-CA" smtClean="0"/>
              <a:t>2019-04-04</a:t>
            </a:fld>
            <a:endParaRPr lang="en-CA"/>
          </a:p>
        </p:txBody>
      </p:sp>
      <p:sp>
        <p:nvSpPr>
          <p:cNvPr id="5" name="Footer Placeholder 4"/>
          <p:cNvSpPr>
            <a:spLocks noGrp="1"/>
          </p:cNvSpPr>
          <p:nvPr>
            <p:ph type="ftr" sz="quarter" idx="11"/>
          </p:nvPr>
        </p:nvSpPr>
        <p:spPr>
          <a:xfrm>
            <a:off x="731520" y="7589520"/>
            <a:ext cx="4632960" cy="438150"/>
          </a:xfrm>
          <a:prstGeom prst="rect">
            <a:avLst/>
          </a:prstGeom>
        </p:spPr>
        <p:txBody>
          <a:bodyPr lIns="146304" tIns="73152" rIns="146304" bIns="73152"/>
          <a:lstStyle>
            <a:lvl1pPr>
              <a:defRPr sz="1900"/>
            </a:lvl1pPr>
          </a:lstStyle>
          <a:p>
            <a:endParaRPr lang="en-CA"/>
          </a:p>
        </p:txBody>
      </p:sp>
      <p:sp>
        <p:nvSpPr>
          <p:cNvPr id="6" name="Slide Number Placeholder 5"/>
          <p:cNvSpPr>
            <a:spLocks noGrp="1"/>
          </p:cNvSpPr>
          <p:nvPr>
            <p:ph type="sldNum" sz="quarter" idx="12"/>
          </p:nvPr>
        </p:nvSpPr>
        <p:spPr/>
        <p:txBody>
          <a:bodyPr/>
          <a:lstStyle/>
          <a:p>
            <a:fld id="{6734F48E-A456-4E2F-B17E-509464F7A050}"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BBD6BBAF-580F-45E4-A022-6984527E95CE}" type="datetime1">
              <a:rPr lang="en-CA" smtClean="0"/>
              <a:t>2019-04-04</a:t>
            </a:fld>
            <a:endParaRPr lang="en-CA"/>
          </a:p>
        </p:txBody>
      </p:sp>
      <p:sp>
        <p:nvSpPr>
          <p:cNvPr id="5" name="Footer Placeholder 4"/>
          <p:cNvSpPr>
            <a:spLocks noGrp="1"/>
          </p:cNvSpPr>
          <p:nvPr>
            <p:ph type="ftr" sz="quarter" idx="11"/>
          </p:nvPr>
        </p:nvSpPr>
        <p:spPr>
          <a:xfrm>
            <a:off x="731520" y="7589520"/>
            <a:ext cx="4632960" cy="438150"/>
          </a:xfrm>
          <a:prstGeom prst="rect">
            <a:avLst/>
          </a:prstGeom>
        </p:spPr>
        <p:txBody>
          <a:bodyPr lIns="146304" tIns="73152" rIns="146304" bIns="73152"/>
          <a:lstStyle>
            <a:lvl1pPr>
              <a:defRPr sz="1900"/>
            </a:lvl1pPr>
          </a:lstStyle>
          <a:p>
            <a:endParaRPr lang="en-CA"/>
          </a:p>
        </p:txBody>
      </p:sp>
      <p:sp>
        <p:nvSpPr>
          <p:cNvPr id="6" name="Slide Number Placeholder 5"/>
          <p:cNvSpPr>
            <a:spLocks noGrp="1"/>
          </p:cNvSpPr>
          <p:nvPr>
            <p:ph type="sldNum" sz="quarter" idx="12"/>
          </p:nvPr>
        </p:nvSpPr>
        <p:spPr/>
        <p:txBody>
          <a:bodyPr/>
          <a:lstStyle/>
          <a:p>
            <a:fld id="{6734F48E-A456-4E2F-B17E-509464F7A050}"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731520" y="1920243"/>
            <a:ext cx="6461760" cy="5431155"/>
          </a:xfrm>
        </p:spPr>
        <p:txBody>
          <a:bodyPr/>
          <a:lstStyle>
            <a:lvl1pPr>
              <a:defRPr sz="45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7437120" y="1920243"/>
            <a:ext cx="6461760" cy="5431155"/>
          </a:xfrm>
        </p:spPr>
        <p:txBody>
          <a:bodyPr/>
          <a:lstStyle>
            <a:lvl1pPr>
              <a:defRPr sz="45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C80C1E17-6BF8-4FCE-94E4-E5E091796BF3}" type="datetime1">
              <a:rPr lang="en-CA" smtClean="0"/>
              <a:t>2019-04-04</a:t>
            </a:fld>
            <a:endParaRPr lang="en-CA"/>
          </a:p>
        </p:txBody>
      </p:sp>
      <p:sp>
        <p:nvSpPr>
          <p:cNvPr id="6" name="Footer Placeholder 5"/>
          <p:cNvSpPr>
            <a:spLocks noGrp="1"/>
          </p:cNvSpPr>
          <p:nvPr>
            <p:ph type="ftr" sz="quarter" idx="11"/>
          </p:nvPr>
        </p:nvSpPr>
        <p:spPr>
          <a:xfrm>
            <a:off x="731520" y="7589520"/>
            <a:ext cx="4632960" cy="438150"/>
          </a:xfrm>
          <a:prstGeom prst="rect">
            <a:avLst/>
          </a:prstGeom>
        </p:spPr>
        <p:txBody>
          <a:bodyPr lIns="146304" tIns="73152" rIns="146304" bIns="73152"/>
          <a:lstStyle>
            <a:lvl1pPr>
              <a:defRPr sz="1900"/>
            </a:lvl1pPr>
          </a:lstStyle>
          <a:p>
            <a:endParaRPr lang="en-CA"/>
          </a:p>
        </p:txBody>
      </p:sp>
      <p:sp>
        <p:nvSpPr>
          <p:cNvPr id="7" name="Slide Number Placeholder 6"/>
          <p:cNvSpPr>
            <a:spLocks noGrp="1"/>
          </p:cNvSpPr>
          <p:nvPr>
            <p:ph type="sldNum" sz="quarter" idx="12"/>
          </p:nvPr>
        </p:nvSpPr>
        <p:spPr/>
        <p:txBody>
          <a:bodyPr/>
          <a:lstStyle/>
          <a:p>
            <a:fld id="{6734F48E-A456-4E2F-B17E-509464F7A050}"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731521" y="1842137"/>
            <a:ext cx="6464300" cy="767715"/>
          </a:xfrm>
        </p:spPr>
        <p:txBody>
          <a:bodyPr anchor="b"/>
          <a:lstStyle>
            <a:lvl1pPr marL="0" indent="0">
              <a:buNone/>
              <a:defRPr sz="3800" b="1"/>
            </a:lvl1pPr>
            <a:lvl2pPr marL="731520" indent="0">
              <a:buNone/>
              <a:defRPr sz="3200" b="1"/>
            </a:lvl2pPr>
            <a:lvl3pPr marL="1463040" indent="0">
              <a:buNone/>
              <a:defRPr sz="2900" b="1"/>
            </a:lvl3pPr>
            <a:lvl4pPr marL="2194560" indent="0">
              <a:buNone/>
              <a:defRPr sz="2600" b="1"/>
            </a:lvl4pPr>
            <a:lvl5pPr marL="2926080" indent="0">
              <a:buNone/>
              <a:defRPr sz="2600" b="1"/>
            </a:lvl5pPr>
            <a:lvl6pPr marL="3657600" indent="0">
              <a:buNone/>
              <a:defRPr sz="2600" b="1"/>
            </a:lvl6pPr>
            <a:lvl7pPr marL="4389120" indent="0">
              <a:buNone/>
              <a:defRPr sz="2600" b="1"/>
            </a:lvl7pPr>
            <a:lvl8pPr marL="5120640" indent="0">
              <a:buNone/>
              <a:defRPr sz="2600" b="1"/>
            </a:lvl8pPr>
            <a:lvl9pPr marL="5852160" indent="0">
              <a:buNone/>
              <a:defRPr sz="2600" b="1"/>
            </a:lvl9pPr>
          </a:lstStyle>
          <a:p>
            <a:pPr lvl="0"/>
            <a:r>
              <a:rPr lang="en-US"/>
              <a:t>Click to edit Master text styles</a:t>
            </a:r>
          </a:p>
        </p:txBody>
      </p:sp>
      <p:sp>
        <p:nvSpPr>
          <p:cNvPr id="4" name="Content Placeholder 3"/>
          <p:cNvSpPr>
            <a:spLocks noGrp="1"/>
          </p:cNvSpPr>
          <p:nvPr>
            <p:ph sz="half" idx="2"/>
          </p:nvPr>
        </p:nvSpPr>
        <p:spPr>
          <a:xfrm>
            <a:off x="731521" y="2609850"/>
            <a:ext cx="6464300" cy="4741546"/>
          </a:xfrm>
        </p:spPr>
        <p:txBody>
          <a:bodyPr/>
          <a:lstStyle>
            <a:lvl1pPr>
              <a:defRPr sz="38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Text Placeholder 4"/>
          <p:cNvSpPr>
            <a:spLocks noGrp="1"/>
          </p:cNvSpPr>
          <p:nvPr>
            <p:ph type="body" sz="quarter" idx="3"/>
          </p:nvPr>
        </p:nvSpPr>
        <p:spPr>
          <a:xfrm>
            <a:off x="7432046" y="1842137"/>
            <a:ext cx="6466841" cy="767715"/>
          </a:xfrm>
        </p:spPr>
        <p:txBody>
          <a:bodyPr anchor="b"/>
          <a:lstStyle>
            <a:lvl1pPr marL="0" indent="0">
              <a:buNone/>
              <a:defRPr sz="3800" b="1"/>
            </a:lvl1pPr>
            <a:lvl2pPr marL="731520" indent="0">
              <a:buNone/>
              <a:defRPr sz="3200" b="1"/>
            </a:lvl2pPr>
            <a:lvl3pPr marL="1463040" indent="0">
              <a:buNone/>
              <a:defRPr sz="2900" b="1"/>
            </a:lvl3pPr>
            <a:lvl4pPr marL="2194560" indent="0">
              <a:buNone/>
              <a:defRPr sz="2600" b="1"/>
            </a:lvl4pPr>
            <a:lvl5pPr marL="2926080" indent="0">
              <a:buNone/>
              <a:defRPr sz="2600" b="1"/>
            </a:lvl5pPr>
            <a:lvl6pPr marL="3657600" indent="0">
              <a:buNone/>
              <a:defRPr sz="2600" b="1"/>
            </a:lvl6pPr>
            <a:lvl7pPr marL="4389120" indent="0">
              <a:buNone/>
              <a:defRPr sz="2600" b="1"/>
            </a:lvl7pPr>
            <a:lvl8pPr marL="5120640" indent="0">
              <a:buNone/>
              <a:defRPr sz="2600" b="1"/>
            </a:lvl8pPr>
            <a:lvl9pPr marL="5852160" indent="0">
              <a:buNone/>
              <a:defRPr sz="2600" b="1"/>
            </a:lvl9pPr>
          </a:lstStyle>
          <a:p>
            <a:pPr lvl="0"/>
            <a:r>
              <a:rPr lang="en-US"/>
              <a:t>Click to edit Master text styles</a:t>
            </a:r>
          </a:p>
        </p:txBody>
      </p:sp>
      <p:sp>
        <p:nvSpPr>
          <p:cNvPr id="6" name="Content Placeholder 5"/>
          <p:cNvSpPr>
            <a:spLocks noGrp="1"/>
          </p:cNvSpPr>
          <p:nvPr>
            <p:ph sz="quarter" idx="4"/>
          </p:nvPr>
        </p:nvSpPr>
        <p:spPr>
          <a:xfrm>
            <a:off x="7432046" y="2609850"/>
            <a:ext cx="6466841" cy="4741546"/>
          </a:xfrm>
        </p:spPr>
        <p:txBody>
          <a:bodyPr/>
          <a:lstStyle>
            <a:lvl1pPr>
              <a:defRPr sz="38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A7A930BF-3202-4939-8BEC-6B84D2D9686C}" type="datetime1">
              <a:rPr lang="en-CA" smtClean="0"/>
              <a:t>2019-04-04</a:t>
            </a:fld>
            <a:endParaRPr lang="en-CA"/>
          </a:p>
        </p:txBody>
      </p:sp>
      <p:sp>
        <p:nvSpPr>
          <p:cNvPr id="8" name="Footer Placeholder 7"/>
          <p:cNvSpPr>
            <a:spLocks noGrp="1"/>
          </p:cNvSpPr>
          <p:nvPr>
            <p:ph type="ftr" sz="quarter" idx="11"/>
          </p:nvPr>
        </p:nvSpPr>
        <p:spPr>
          <a:xfrm>
            <a:off x="731520" y="7589520"/>
            <a:ext cx="4632960" cy="438150"/>
          </a:xfrm>
          <a:prstGeom prst="rect">
            <a:avLst/>
          </a:prstGeom>
        </p:spPr>
        <p:txBody>
          <a:bodyPr lIns="146304" tIns="73152" rIns="146304" bIns="73152"/>
          <a:lstStyle>
            <a:lvl1pPr>
              <a:defRPr sz="1900"/>
            </a:lvl1pPr>
          </a:lstStyle>
          <a:p>
            <a:endParaRPr lang="en-CA" dirty="0"/>
          </a:p>
        </p:txBody>
      </p:sp>
      <p:sp>
        <p:nvSpPr>
          <p:cNvPr id="9" name="Slide Number Placeholder 8"/>
          <p:cNvSpPr>
            <a:spLocks noGrp="1"/>
          </p:cNvSpPr>
          <p:nvPr>
            <p:ph type="sldNum" sz="quarter" idx="12"/>
          </p:nvPr>
        </p:nvSpPr>
        <p:spPr/>
        <p:txBody>
          <a:bodyPr/>
          <a:lstStyle/>
          <a:p>
            <a:fld id="{6734F48E-A456-4E2F-B17E-509464F7A050}"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E9AF6AD8-6557-4321-B48B-AD64C4E8BBD4}" type="datetime1">
              <a:rPr lang="en-CA" smtClean="0"/>
              <a:t>2019-04-04</a:t>
            </a:fld>
            <a:endParaRPr lang="en-CA"/>
          </a:p>
        </p:txBody>
      </p:sp>
      <p:sp>
        <p:nvSpPr>
          <p:cNvPr id="4" name="Footer Placeholder 3"/>
          <p:cNvSpPr>
            <a:spLocks noGrp="1"/>
          </p:cNvSpPr>
          <p:nvPr>
            <p:ph type="ftr" sz="quarter" idx="11"/>
          </p:nvPr>
        </p:nvSpPr>
        <p:spPr>
          <a:xfrm>
            <a:off x="731520" y="7589520"/>
            <a:ext cx="4632960" cy="438150"/>
          </a:xfrm>
          <a:prstGeom prst="rect">
            <a:avLst/>
          </a:prstGeom>
        </p:spPr>
        <p:txBody>
          <a:bodyPr lIns="146304" tIns="73152" rIns="146304" bIns="73152"/>
          <a:lstStyle>
            <a:lvl1pPr>
              <a:defRPr sz="1900"/>
            </a:lvl1pPr>
          </a:lstStyle>
          <a:p>
            <a:endParaRPr lang="en-CA" dirty="0"/>
          </a:p>
        </p:txBody>
      </p:sp>
      <p:sp>
        <p:nvSpPr>
          <p:cNvPr id="5" name="Slide Number Placeholder 4"/>
          <p:cNvSpPr>
            <a:spLocks noGrp="1"/>
          </p:cNvSpPr>
          <p:nvPr>
            <p:ph type="sldNum" sz="quarter" idx="12"/>
          </p:nvPr>
        </p:nvSpPr>
        <p:spPr/>
        <p:txBody>
          <a:bodyPr/>
          <a:lstStyle/>
          <a:p>
            <a:fld id="{6734F48E-A456-4E2F-B17E-509464F7A050}"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F53A0B-D3B2-4FCF-98DA-B2D278F04CBF}" type="datetime1">
              <a:rPr lang="en-CA" smtClean="0"/>
              <a:t>2019-04-04</a:t>
            </a:fld>
            <a:endParaRPr lang="en-CA"/>
          </a:p>
        </p:txBody>
      </p:sp>
      <p:sp>
        <p:nvSpPr>
          <p:cNvPr id="3" name="Footer Placeholder 2"/>
          <p:cNvSpPr>
            <a:spLocks noGrp="1"/>
          </p:cNvSpPr>
          <p:nvPr>
            <p:ph type="ftr" sz="quarter" idx="11"/>
          </p:nvPr>
        </p:nvSpPr>
        <p:spPr>
          <a:xfrm>
            <a:off x="731520" y="7589520"/>
            <a:ext cx="4632960" cy="438150"/>
          </a:xfrm>
          <a:prstGeom prst="rect">
            <a:avLst/>
          </a:prstGeom>
        </p:spPr>
        <p:txBody>
          <a:bodyPr lIns="146304" tIns="73152" rIns="146304" bIns="73152"/>
          <a:lstStyle>
            <a:lvl1pPr>
              <a:defRPr sz="1900"/>
            </a:lvl1pPr>
          </a:lstStyle>
          <a:p>
            <a:endParaRPr lang="en-CA"/>
          </a:p>
        </p:txBody>
      </p:sp>
      <p:sp>
        <p:nvSpPr>
          <p:cNvPr id="4" name="Slide Number Placeholder 3"/>
          <p:cNvSpPr>
            <a:spLocks noGrp="1"/>
          </p:cNvSpPr>
          <p:nvPr>
            <p:ph type="sldNum" sz="quarter" idx="12"/>
          </p:nvPr>
        </p:nvSpPr>
        <p:spPr/>
        <p:txBody>
          <a:bodyPr/>
          <a:lstStyle/>
          <a:p>
            <a:fld id="{6734F48E-A456-4E2F-B17E-509464F7A050}"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1524" y="327660"/>
            <a:ext cx="4813301" cy="1394461"/>
          </a:xfrm>
        </p:spPr>
        <p:txBody>
          <a:bodyPr anchor="b"/>
          <a:lstStyle>
            <a:lvl1pPr algn="l">
              <a:defRPr sz="3200" b="1"/>
            </a:lvl1pPr>
          </a:lstStyle>
          <a:p>
            <a:r>
              <a:rPr lang="en-US"/>
              <a:t>Click to edit Master title style</a:t>
            </a:r>
            <a:endParaRPr lang="en-CA"/>
          </a:p>
        </p:txBody>
      </p:sp>
      <p:sp>
        <p:nvSpPr>
          <p:cNvPr id="3" name="Content Placeholder 2"/>
          <p:cNvSpPr>
            <a:spLocks noGrp="1"/>
          </p:cNvSpPr>
          <p:nvPr>
            <p:ph idx="1"/>
          </p:nvPr>
        </p:nvSpPr>
        <p:spPr>
          <a:xfrm>
            <a:off x="5720081" y="327663"/>
            <a:ext cx="8178800" cy="7023736"/>
          </a:xfrm>
        </p:spPr>
        <p:txBody>
          <a:bodyPr/>
          <a:lstStyle>
            <a:lvl1pPr>
              <a:defRPr sz="5100"/>
            </a:lvl1pPr>
            <a:lvl2pPr>
              <a:defRPr sz="4500"/>
            </a:lvl2pPr>
            <a:lvl3pPr>
              <a:defRPr sz="3800"/>
            </a:lvl3pPr>
            <a:lvl4pPr>
              <a:defRPr sz="3200"/>
            </a:lvl4pPr>
            <a:lvl5pPr>
              <a:defRPr sz="3200"/>
            </a:lvl5pPr>
            <a:lvl6pPr>
              <a:defRPr sz="3200"/>
            </a:lvl6pPr>
            <a:lvl7pPr>
              <a:defRPr sz="3200"/>
            </a:lvl7pPr>
            <a:lvl8pPr>
              <a:defRPr sz="3200"/>
            </a:lvl8pPr>
            <a:lvl9pPr>
              <a:defRPr sz="3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731524" y="1722125"/>
            <a:ext cx="4813301" cy="5629275"/>
          </a:xfrm>
        </p:spPr>
        <p:txBody>
          <a:bodyPr/>
          <a:lstStyle>
            <a:lvl1pPr marL="0" indent="0">
              <a:buNone/>
              <a:defRPr sz="2200"/>
            </a:lvl1pPr>
            <a:lvl2pPr marL="731520" indent="0">
              <a:buNone/>
              <a:defRPr sz="1900"/>
            </a:lvl2pPr>
            <a:lvl3pPr marL="1463040" indent="0">
              <a:buNone/>
              <a:defRPr sz="1600"/>
            </a:lvl3pPr>
            <a:lvl4pPr marL="2194560" indent="0">
              <a:buNone/>
              <a:defRPr sz="1400"/>
            </a:lvl4pPr>
            <a:lvl5pPr marL="2926080" indent="0">
              <a:buNone/>
              <a:defRPr sz="1400"/>
            </a:lvl5pPr>
            <a:lvl6pPr marL="3657600" indent="0">
              <a:buNone/>
              <a:defRPr sz="1400"/>
            </a:lvl6pPr>
            <a:lvl7pPr marL="4389120" indent="0">
              <a:buNone/>
              <a:defRPr sz="1400"/>
            </a:lvl7pPr>
            <a:lvl8pPr marL="5120640" indent="0">
              <a:buNone/>
              <a:defRPr sz="1400"/>
            </a:lvl8pPr>
            <a:lvl9pPr marL="585216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97EACCA0-3743-40D1-A257-B7C8878B1C00}" type="datetime1">
              <a:rPr lang="en-CA" smtClean="0"/>
              <a:t>2019-04-04</a:t>
            </a:fld>
            <a:endParaRPr lang="en-CA"/>
          </a:p>
        </p:txBody>
      </p:sp>
      <p:sp>
        <p:nvSpPr>
          <p:cNvPr id="6" name="Footer Placeholder 5"/>
          <p:cNvSpPr>
            <a:spLocks noGrp="1"/>
          </p:cNvSpPr>
          <p:nvPr>
            <p:ph type="ftr" sz="quarter" idx="11"/>
          </p:nvPr>
        </p:nvSpPr>
        <p:spPr>
          <a:xfrm>
            <a:off x="731520" y="7589520"/>
            <a:ext cx="4632960" cy="438150"/>
          </a:xfrm>
          <a:prstGeom prst="rect">
            <a:avLst/>
          </a:prstGeom>
        </p:spPr>
        <p:txBody>
          <a:bodyPr lIns="146304" tIns="73152" rIns="146304" bIns="73152"/>
          <a:lstStyle>
            <a:lvl1pPr>
              <a:defRPr sz="1900"/>
            </a:lvl1pPr>
          </a:lstStyle>
          <a:p>
            <a:endParaRPr lang="en-CA"/>
          </a:p>
        </p:txBody>
      </p:sp>
      <p:sp>
        <p:nvSpPr>
          <p:cNvPr id="7" name="Slide Number Placeholder 6"/>
          <p:cNvSpPr>
            <a:spLocks noGrp="1"/>
          </p:cNvSpPr>
          <p:nvPr>
            <p:ph type="sldNum" sz="quarter" idx="12"/>
          </p:nvPr>
        </p:nvSpPr>
        <p:spPr/>
        <p:txBody>
          <a:bodyPr/>
          <a:lstStyle/>
          <a:p>
            <a:fld id="{6734F48E-A456-4E2F-B17E-509464F7A050}"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67660" y="5760722"/>
            <a:ext cx="8778240" cy="680086"/>
          </a:xfrm>
        </p:spPr>
        <p:txBody>
          <a:bodyPr anchor="b"/>
          <a:lstStyle>
            <a:lvl1pPr algn="l">
              <a:defRPr sz="3200" b="1"/>
            </a:lvl1pPr>
          </a:lstStyle>
          <a:p>
            <a:r>
              <a:rPr lang="en-US"/>
              <a:t>Click to edit Master title style</a:t>
            </a:r>
            <a:endParaRPr lang="en-CA"/>
          </a:p>
        </p:txBody>
      </p:sp>
      <p:sp>
        <p:nvSpPr>
          <p:cNvPr id="3" name="Picture Placeholder 2"/>
          <p:cNvSpPr>
            <a:spLocks noGrp="1"/>
          </p:cNvSpPr>
          <p:nvPr>
            <p:ph type="pic" idx="1"/>
          </p:nvPr>
        </p:nvSpPr>
        <p:spPr>
          <a:xfrm>
            <a:off x="2867660" y="735330"/>
            <a:ext cx="8778240" cy="4937760"/>
          </a:xfrm>
        </p:spPr>
        <p:txBody>
          <a:bodyPr/>
          <a:lstStyle>
            <a:lvl1pPr marL="0" indent="0">
              <a:buNone/>
              <a:defRPr sz="5100"/>
            </a:lvl1pPr>
            <a:lvl2pPr marL="731520" indent="0">
              <a:buNone/>
              <a:defRPr sz="4500"/>
            </a:lvl2pPr>
            <a:lvl3pPr marL="1463040" indent="0">
              <a:buNone/>
              <a:defRPr sz="3800"/>
            </a:lvl3pPr>
            <a:lvl4pPr marL="2194560" indent="0">
              <a:buNone/>
              <a:defRPr sz="3200"/>
            </a:lvl4pPr>
            <a:lvl5pPr marL="2926080" indent="0">
              <a:buNone/>
              <a:defRPr sz="3200"/>
            </a:lvl5pPr>
            <a:lvl6pPr marL="3657600" indent="0">
              <a:buNone/>
              <a:defRPr sz="3200"/>
            </a:lvl6pPr>
            <a:lvl7pPr marL="4389120" indent="0">
              <a:buNone/>
              <a:defRPr sz="3200"/>
            </a:lvl7pPr>
            <a:lvl8pPr marL="5120640" indent="0">
              <a:buNone/>
              <a:defRPr sz="3200"/>
            </a:lvl8pPr>
            <a:lvl9pPr marL="5852160" indent="0">
              <a:buNone/>
              <a:defRPr sz="3200"/>
            </a:lvl9pPr>
          </a:lstStyle>
          <a:p>
            <a:r>
              <a:rPr lang="en-US"/>
              <a:t>Click icon to add picture</a:t>
            </a:r>
            <a:endParaRPr lang="en-CA"/>
          </a:p>
        </p:txBody>
      </p:sp>
      <p:sp>
        <p:nvSpPr>
          <p:cNvPr id="4" name="Text Placeholder 3"/>
          <p:cNvSpPr>
            <a:spLocks noGrp="1"/>
          </p:cNvSpPr>
          <p:nvPr>
            <p:ph type="body" sz="half" idx="2"/>
          </p:nvPr>
        </p:nvSpPr>
        <p:spPr>
          <a:xfrm>
            <a:off x="2867660" y="6440807"/>
            <a:ext cx="8778240" cy="965835"/>
          </a:xfrm>
        </p:spPr>
        <p:txBody>
          <a:bodyPr/>
          <a:lstStyle>
            <a:lvl1pPr marL="0" indent="0">
              <a:buNone/>
              <a:defRPr sz="2200"/>
            </a:lvl1pPr>
            <a:lvl2pPr marL="731520" indent="0">
              <a:buNone/>
              <a:defRPr sz="1900"/>
            </a:lvl2pPr>
            <a:lvl3pPr marL="1463040" indent="0">
              <a:buNone/>
              <a:defRPr sz="1600"/>
            </a:lvl3pPr>
            <a:lvl4pPr marL="2194560" indent="0">
              <a:buNone/>
              <a:defRPr sz="1400"/>
            </a:lvl4pPr>
            <a:lvl5pPr marL="2926080" indent="0">
              <a:buNone/>
              <a:defRPr sz="1400"/>
            </a:lvl5pPr>
            <a:lvl6pPr marL="3657600" indent="0">
              <a:buNone/>
              <a:defRPr sz="1400"/>
            </a:lvl6pPr>
            <a:lvl7pPr marL="4389120" indent="0">
              <a:buNone/>
              <a:defRPr sz="1400"/>
            </a:lvl7pPr>
            <a:lvl8pPr marL="5120640" indent="0">
              <a:buNone/>
              <a:defRPr sz="1400"/>
            </a:lvl8pPr>
            <a:lvl9pPr marL="585216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7AC78954-5C80-4A3F-823B-EA3D74107208}" type="datetime1">
              <a:rPr lang="en-CA" smtClean="0"/>
              <a:t>2019-04-04</a:t>
            </a:fld>
            <a:endParaRPr lang="en-CA"/>
          </a:p>
        </p:txBody>
      </p:sp>
      <p:sp>
        <p:nvSpPr>
          <p:cNvPr id="6" name="Footer Placeholder 5"/>
          <p:cNvSpPr>
            <a:spLocks noGrp="1"/>
          </p:cNvSpPr>
          <p:nvPr>
            <p:ph type="ftr" sz="quarter" idx="11"/>
          </p:nvPr>
        </p:nvSpPr>
        <p:spPr>
          <a:xfrm>
            <a:off x="731520" y="7589520"/>
            <a:ext cx="4632960" cy="438150"/>
          </a:xfrm>
          <a:prstGeom prst="rect">
            <a:avLst/>
          </a:prstGeom>
        </p:spPr>
        <p:txBody>
          <a:bodyPr lIns="146304" tIns="73152" rIns="146304" bIns="73152"/>
          <a:lstStyle>
            <a:lvl1pPr>
              <a:defRPr sz="1900"/>
            </a:lvl1pPr>
          </a:lstStyle>
          <a:p>
            <a:endParaRPr lang="en-CA"/>
          </a:p>
        </p:txBody>
      </p:sp>
      <p:sp>
        <p:nvSpPr>
          <p:cNvPr id="7" name="Slide Number Placeholder 6"/>
          <p:cNvSpPr>
            <a:spLocks noGrp="1"/>
          </p:cNvSpPr>
          <p:nvPr>
            <p:ph type="sldNum" sz="quarter" idx="12"/>
          </p:nvPr>
        </p:nvSpPr>
        <p:spPr/>
        <p:txBody>
          <a:bodyPr/>
          <a:lstStyle/>
          <a:p>
            <a:fld id="{6734F48E-A456-4E2F-B17E-509464F7A050}"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C7441E32-E90C-42BC-8489-688107795689}" type="datetime1">
              <a:rPr lang="en-CA" smtClean="0"/>
              <a:t>2019-04-04</a:t>
            </a:fld>
            <a:endParaRPr lang="en-CA"/>
          </a:p>
        </p:txBody>
      </p:sp>
      <p:sp>
        <p:nvSpPr>
          <p:cNvPr id="5" name="Footer Placeholder 4"/>
          <p:cNvSpPr>
            <a:spLocks noGrp="1"/>
          </p:cNvSpPr>
          <p:nvPr>
            <p:ph type="ftr" sz="quarter" idx="11"/>
          </p:nvPr>
        </p:nvSpPr>
        <p:spPr>
          <a:xfrm>
            <a:off x="731520" y="7589520"/>
            <a:ext cx="4632960" cy="438150"/>
          </a:xfrm>
          <a:prstGeom prst="rect">
            <a:avLst/>
          </a:prstGeom>
        </p:spPr>
        <p:txBody>
          <a:bodyPr lIns="146304" tIns="73152" rIns="146304" bIns="73152"/>
          <a:lstStyle>
            <a:lvl1pPr>
              <a:defRPr sz="1900"/>
            </a:lvl1pPr>
          </a:lstStyle>
          <a:p>
            <a:endParaRPr lang="en-CA"/>
          </a:p>
        </p:txBody>
      </p:sp>
      <p:sp>
        <p:nvSpPr>
          <p:cNvPr id="6" name="Slide Number Placeholder 5"/>
          <p:cNvSpPr>
            <a:spLocks noGrp="1"/>
          </p:cNvSpPr>
          <p:nvPr>
            <p:ph type="sldNum" sz="quarter" idx="12"/>
          </p:nvPr>
        </p:nvSpPr>
        <p:spPr/>
        <p:txBody>
          <a:bodyPr/>
          <a:lstStyle/>
          <a:p>
            <a:fld id="{6734F48E-A456-4E2F-B17E-509464F7A050}"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p:nvPicPr>
        <p:blipFill>
          <a:blip r:embed="rId12" cstate="print"/>
          <a:srcRect/>
          <a:stretch>
            <a:fillRect/>
          </a:stretch>
        </p:blipFill>
        <p:spPr bwMode="auto">
          <a:xfrm>
            <a:off x="243840" y="236453"/>
            <a:ext cx="975360" cy="1687878"/>
          </a:xfrm>
          <a:prstGeom prst="rect">
            <a:avLst/>
          </a:prstGeom>
          <a:noFill/>
        </p:spPr>
      </p:pic>
      <p:sp>
        <p:nvSpPr>
          <p:cNvPr id="2" name="Title Placeholder 1"/>
          <p:cNvSpPr>
            <a:spLocks noGrp="1"/>
          </p:cNvSpPr>
          <p:nvPr>
            <p:ph type="title"/>
          </p:nvPr>
        </p:nvSpPr>
        <p:spPr>
          <a:xfrm>
            <a:off x="1403932" y="322176"/>
            <a:ext cx="12494949" cy="1371600"/>
          </a:xfrm>
          <a:prstGeom prst="rect">
            <a:avLst/>
          </a:prstGeom>
        </p:spPr>
        <p:txBody>
          <a:bodyPr vert="horz" lIns="146304" tIns="73152" rIns="146304" bIns="73152" rtlCol="0" anchor="ctr">
            <a:normAutofit/>
          </a:bodyPr>
          <a:lstStyle/>
          <a:p>
            <a:r>
              <a:rPr lang="en-US"/>
              <a:t>Click to edit Master title style</a:t>
            </a:r>
            <a:endParaRPr lang="en-CA" dirty="0"/>
          </a:p>
        </p:txBody>
      </p:sp>
      <p:sp>
        <p:nvSpPr>
          <p:cNvPr id="3" name="Text Placeholder 2"/>
          <p:cNvSpPr>
            <a:spLocks noGrp="1"/>
          </p:cNvSpPr>
          <p:nvPr>
            <p:ph type="body" idx="1"/>
          </p:nvPr>
        </p:nvSpPr>
        <p:spPr>
          <a:xfrm>
            <a:off x="731520" y="1920243"/>
            <a:ext cx="13167360" cy="5431155"/>
          </a:xfrm>
          <a:prstGeom prst="rect">
            <a:avLst/>
          </a:prstGeom>
        </p:spPr>
        <p:txBody>
          <a:bodyPr vert="horz" lIns="146304" tIns="73152" rIns="146304" bIns="7315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Date Placeholder 3"/>
          <p:cNvSpPr>
            <a:spLocks noGrp="1"/>
          </p:cNvSpPr>
          <p:nvPr>
            <p:ph type="dt" sz="half" idx="2"/>
          </p:nvPr>
        </p:nvSpPr>
        <p:spPr>
          <a:xfrm>
            <a:off x="5852160" y="7589520"/>
            <a:ext cx="3413760" cy="438150"/>
          </a:xfrm>
          <a:prstGeom prst="rect">
            <a:avLst/>
          </a:prstGeom>
        </p:spPr>
        <p:txBody>
          <a:bodyPr vert="horz" lIns="146304" tIns="73152" rIns="146304" bIns="73152" rtlCol="0" anchor="ctr"/>
          <a:lstStyle>
            <a:lvl1pPr algn="l">
              <a:defRPr sz="1900">
                <a:solidFill>
                  <a:schemeClr val="tx1">
                    <a:tint val="75000"/>
                  </a:schemeClr>
                </a:solidFill>
              </a:defRPr>
            </a:lvl1pPr>
          </a:lstStyle>
          <a:p>
            <a:fld id="{13A93768-417D-49F3-B4FB-D8DE1F5EC558}" type="datetime1">
              <a:rPr lang="en-CA" smtClean="0"/>
              <a:t>2019-04-04</a:t>
            </a:fld>
            <a:endParaRPr lang="en-CA"/>
          </a:p>
        </p:txBody>
      </p:sp>
      <p:sp>
        <p:nvSpPr>
          <p:cNvPr id="6" name="Slide Number Placeholder 5"/>
          <p:cNvSpPr>
            <a:spLocks noGrp="1"/>
          </p:cNvSpPr>
          <p:nvPr>
            <p:ph type="sldNum" sz="quarter" idx="4"/>
          </p:nvPr>
        </p:nvSpPr>
        <p:spPr>
          <a:xfrm>
            <a:off x="10485120" y="7627623"/>
            <a:ext cx="3413760" cy="438150"/>
          </a:xfrm>
          <a:prstGeom prst="rect">
            <a:avLst/>
          </a:prstGeom>
        </p:spPr>
        <p:txBody>
          <a:bodyPr vert="horz" lIns="146304" tIns="73152" rIns="146304" bIns="73152" rtlCol="0" anchor="ctr"/>
          <a:lstStyle>
            <a:lvl1pPr algn="r">
              <a:defRPr sz="1900">
                <a:solidFill>
                  <a:schemeClr val="tx1">
                    <a:tint val="75000"/>
                  </a:schemeClr>
                </a:solidFill>
              </a:defRPr>
            </a:lvl1pPr>
          </a:lstStyle>
          <a:p>
            <a:fld id="{6734F48E-A456-4E2F-B17E-509464F7A050}"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hf hdr="0" ftr="0" dt="0"/>
  <p:txStyles>
    <p:titleStyle>
      <a:lvl1pPr algn="l" defTabSz="1463040" rtl="0" eaLnBrk="1" latinLnBrk="0" hangingPunct="1">
        <a:spcBef>
          <a:spcPct val="0"/>
        </a:spcBef>
        <a:buNone/>
        <a:defRPr sz="6400" kern="1200">
          <a:solidFill>
            <a:schemeClr val="tx2"/>
          </a:solidFill>
          <a:latin typeface="Candara" pitchFamily="34" charset="0"/>
          <a:ea typeface="+mj-ea"/>
          <a:cs typeface="+mj-cs"/>
        </a:defRPr>
      </a:lvl1pPr>
    </p:titleStyle>
    <p:bodyStyle>
      <a:lvl1pPr marL="548640" indent="-548640" algn="l" defTabSz="1463040" rtl="0" eaLnBrk="1" latinLnBrk="0" hangingPunct="1">
        <a:spcBef>
          <a:spcPct val="20000"/>
        </a:spcBef>
        <a:buSzPct val="75000"/>
        <a:buFont typeface="Wingdings" pitchFamily="2" charset="2"/>
        <a:buChar char="q"/>
        <a:defRPr sz="4500" kern="1200">
          <a:solidFill>
            <a:schemeClr val="tx2"/>
          </a:solidFill>
          <a:latin typeface="Candara" pitchFamily="34" charset="0"/>
          <a:ea typeface="+mn-ea"/>
          <a:cs typeface="+mn-cs"/>
        </a:defRPr>
      </a:lvl1pPr>
      <a:lvl2pPr marL="1188720" indent="-457200" algn="l" defTabSz="1463040" rtl="0" eaLnBrk="1" latinLnBrk="0" hangingPunct="1">
        <a:spcBef>
          <a:spcPct val="20000"/>
        </a:spcBef>
        <a:buFont typeface="Wingdings" pitchFamily="2" charset="2"/>
        <a:buChar char="§"/>
        <a:defRPr sz="3800" kern="1200">
          <a:solidFill>
            <a:schemeClr val="tx2"/>
          </a:solidFill>
          <a:latin typeface="Candara" pitchFamily="34" charset="0"/>
          <a:ea typeface="+mn-ea"/>
          <a:cs typeface="+mn-cs"/>
        </a:defRPr>
      </a:lvl2pPr>
      <a:lvl3pPr marL="1828800" indent="-365760" algn="l" defTabSz="1463040" rtl="0" eaLnBrk="1" latinLnBrk="0" hangingPunct="1">
        <a:spcBef>
          <a:spcPct val="20000"/>
        </a:spcBef>
        <a:buFont typeface="Arial" pitchFamily="34" charset="0"/>
        <a:buChar char="•"/>
        <a:defRPr sz="3200" kern="1200">
          <a:solidFill>
            <a:schemeClr val="tx2"/>
          </a:solidFill>
          <a:latin typeface="Candara" pitchFamily="34" charset="0"/>
          <a:ea typeface="+mn-ea"/>
          <a:cs typeface="+mn-cs"/>
        </a:defRPr>
      </a:lvl3pPr>
      <a:lvl4pPr marL="2560320" indent="-365760" algn="l" defTabSz="1463040" rtl="0" eaLnBrk="1" latinLnBrk="0" hangingPunct="1">
        <a:spcBef>
          <a:spcPct val="20000"/>
        </a:spcBef>
        <a:buFont typeface="Arial" pitchFamily="34" charset="0"/>
        <a:buChar char="–"/>
        <a:defRPr sz="2900" kern="1200">
          <a:solidFill>
            <a:schemeClr val="tx2"/>
          </a:solidFill>
          <a:latin typeface="Candara" pitchFamily="34" charset="0"/>
          <a:ea typeface="+mn-ea"/>
          <a:cs typeface="+mn-cs"/>
        </a:defRPr>
      </a:lvl4pPr>
      <a:lvl5pPr marL="3291840" indent="-365760" algn="l" defTabSz="1463040" rtl="0" eaLnBrk="1" latinLnBrk="0" hangingPunct="1">
        <a:spcBef>
          <a:spcPct val="20000"/>
        </a:spcBef>
        <a:buFont typeface="Arial" pitchFamily="34" charset="0"/>
        <a:buChar char="»"/>
        <a:defRPr sz="2900" kern="1200">
          <a:solidFill>
            <a:schemeClr val="tx2"/>
          </a:solidFill>
          <a:latin typeface="Candara" pitchFamily="34" charset="0"/>
          <a:ea typeface="+mn-ea"/>
          <a:cs typeface="+mn-cs"/>
        </a:defRPr>
      </a:lvl5pPr>
      <a:lvl6pPr marL="4023360" indent="-365760" algn="l" defTabSz="1463040" rtl="0" eaLnBrk="1" latinLnBrk="0" hangingPunct="1">
        <a:spcBef>
          <a:spcPct val="20000"/>
        </a:spcBef>
        <a:buFont typeface="Arial" pitchFamily="34" charset="0"/>
        <a:buChar char="•"/>
        <a:defRPr sz="3200" kern="1200">
          <a:solidFill>
            <a:schemeClr val="tx1"/>
          </a:solidFill>
          <a:latin typeface="+mn-lt"/>
          <a:ea typeface="+mn-ea"/>
          <a:cs typeface="+mn-cs"/>
        </a:defRPr>
      </a:lvl6pPr>
      <a:lvl7pPr marL="4754880" indent="-365760" algn="l" defTabSz="1463040" rtl="0" eaLnBrk="1" latinLnBrk="0" hangingPunct="1">
        <a:spcBef>
          <a:spcPct val="20000"/>
        </a:spcBef>
        <a:buFont typeface="Arial" pitchFamily="34" charset="0"/>
        <a:buChar char="•"/>
        <a:defRPr sz="3200" kern="1200">
          <a:solidFill>
            <a:schemeClr val="tx1"/>
          </a:solidFill>
          <a:latin typeface="+mn-lt"/>
          <a:ea typeface="+mn-ea"/>
          <a:cs typeface="+mn-cs"/>
        </a:defRPr>
      </a:lvl7pPr>
      <a:lvl8pPr marL="5486400" indent="-365760" algn="l" defTabSz="1463040" rtl="0" eaLnBrk="1" latinLnBrk="0" hangingPunct="1">
        <a:spcBef>
          <a:spcPct val="20000"/>
        </a:spcBef>
        <a:buFont typeface="Arial" pitchFamily="34" charset="0"/>
        <a:buChar char="•"/>
        <a:defRPr sz="3200" kern="1200">
          <a:solidFill>
            <a:schemeClr val="tx1"/>
          </a:solidFill>
          <a:latin typeface="+mn-lt"/>
          <a:ea typeface="+mn-ea"/>
          <a:cs typeface="+mn-cs"/>
        </a:defRPr>
      </a:lvl8pPr>
      <a:lvl9pPr marL="6217920" indent="-365760" algn="l" defTabSz="1463040" rtl="0" eaLnBrk="1" latinLnBrk="0" hangingPunct="1">
        <a:spcBef>
          <a:spcPct val="20000"/>
        </a:spcBef>
        <a:buFont typeface="Arial" pitchFamily="34" charset="0"/>
        <a:buChar char="•"/>
        <a:defRPr sz="3200" kern="1200">
          <a:solidFill>
            <a:schemeClr val="tx1"/>
          </a:solidFill>
          <a:latin typeface="+mn-lt"/>
          <a:ea typeface="+mn-ea"/>
          <a:cs typeface="+mn-cs"/>
        </a:defRPr>
      </a:lvl9pPr>
    </p:bodyStyle>
    <p:otherStyle>
      <a:defPPr>
        <a:defRPr lang="en-US"/>
      </a:defPPr>
      <a:lvl1pPr marL="0" algn="l" defTabSz="1463040" rtl="0" eaLnBrk="1" latinLnBrk="0" hangingPunct="1">
        <a:defRPr sz="2900" kern="1200">
          <a:solidFill>
            <a:schemeClr val="tx1"/>
          </a:solidFill>
          <a:latin typeface="+mn-lt"/>
          <a:ea typeface="+mn-ea"/>
          <a:cs typeface="+mn-cs"/>
        </a:defRPr>
      </a:lvl1pPr>
      <a:lvl2pPr marL="731520" algn="l" defTabSz="1463040" rtl="0" eaLnBrk="1" latinLnBrk="0" hangingPunct="1">
        <a:defRPr sz="2900" kern="1200">
          <a:solidFill>
            <a:schemeClr val="tx1"/>
          </a:solidFill>
          <a:latin typeface="+mn-lt"/>
          <a:ea typeface="+mn-ea"/>
          <a:cs typeface="+mn-cs"/>
        </a:defRPr>
      </a:lvl2pPr>
      <a:lvl3pPr marL="1463040" algn="l" defTabSz="1463040" rtl="0" eaLnBrk="1" latinLnBrk="0" hangingPunct="1">
        <a:defRPr sz="2900" kern="1200">
          <a:solidFill>
            <a:schemeClr val="tx1"/>
          </a:solidFill>
          <a:latin typeface="+mn-lt"/>
          <a:ea typeface="+mn-ea"/>
          <a:cs typeface="+mn-cs"/>
        </a:defRPr>
      </a:lvl3pPr>
      <a:lvl4pPr marL="2194560" algn="l" defTabSz="1463040" rtl="0" eaLnBrk="1" latinLnBrk="0" hangingPunct="1">
        <a:defRPr sz="2900" kern="1200">
          <a:solidFill>
            <a:schemeClr val="tx1"/>
          </a:solidFill>
          <a:latin typeface="+mn-lt"/>
          <a:ea typeface="+mn-ea"/>
          <a:cs typeface="+mn-cs"/>
        </a:defRPr>
      </a:lvl4pPr>
      <a:lvl5pPr marL="2926080" algn="l" defTabSz="1463040" rtl="0" eaLnBrk="1" latinLnBrk="0" hangingPunct="1">
        <a:defRPr sz="2900" kern="1200">
          <a:solidFill>
            <a:schemeClr val="tx1"/>
          </a:solidFill>
          <a:latin typeface="+mn-lt"/>
          <a:ea typeface="+mn-ea"/>
          <a:cs typeface="+mn-cs"/>
        </a:defRPr>
      </a:lvl5pPr>
      <a:lvl6pPr marL="3657600" algn="l" defTabSz="1463040" rtl="0" eaLnBrk="1" latinLnBrk="0" hangingPunct="1">
        <a:defRPr sz="2900" kern="1200">
          <a:solidFill>
            <a:schemeClr val="tx1"/>
          </a:solidFill>
          <a:latin typeface="+mn-lt"/>
          <a:ea typeface="+mn-ea"/>
          <a:cs typeface="+mn-cs"/>
        </a:defRPr>
      </a:lvl6pPr>
      <a:lvl7pPr marL="4389120" algn="l" defTabSz="1463040" rtl="0" eaLnBrk="1" latinLnBrk="0" hangingPunct="1">
        <a:defRPr sz="2900" kern="1200">
          <a:solidFill>
            <a:schemeClr val="tx1"/>
          </a:solidFill>
          <a:latin typeface="+mn-lt"/>
          <a:ea typeface="+mn-ea"/>
          <a:cs typeface="+mn-cs"/>
        </a:defRPr>
      </a:lvl7pPr>
      <a:lvl8pPr marL="5120640" algn="l" defTabSz="1463040" rtl="0" eaLnBrk="1" latinLnBrk="0" hangingPunct="1">
        <a:defRPr sz="2900" kern="1200">
          <a:solidFill>
            <a:schemeClr val="tx1"/>
          </a:solidFill>
          <a:latin typeface="+mn-lt"/>
          <a:ea typeface="+mn-ea"/>
          <a:cs typeface="+mn-cs"/>
        </a:defRPr>
      </a:lvl8pPr>
      <a:lvl9pPr marL="5852160" algn="l" defTabSz="1463040" rtl="0" eaLnBrk="1" latinLnBrk="0" hangingPunct="1">
        <a:defRPr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1EFF1-6FF1-4047-954E-95DEF8C27567}"/>
              </a:ext>
            </a:extLst>
          </p:cNvPr>
          <p:cNvSpPr>
            <a:spLocks noGrp="1"/>
          </p:cNvSpPr>
          <p:nvPr>
            <p:ph type="ctrTitle"/>
          </p:nvPr>
        </p:nvSpPr>
        <p:spPr/>
        <p:txBody>
          <a:bodyPr/>
          <a:lstStyle/>
          <a:p>
            <a:r>
              <a:rPr lang="en-CA" dirty="0"/>
              <a:t>UHC progress in Cambodia</a:t>
            </a:r>
          </a:p>
        </p:txBody>
      </p:sp>
      <p:sp>
        <p:nvSpPr>
          <p:cNvPr id="3" name="Subtitle 2">
            <a:extLst>
              <a:ext uri="{FF2B5EF4-FFF2-40B4-BE49-F238E27FC236}">
                <a16:creationId xmlns:a16="http://schemas.microsoft.com/office/drawing/2014/main" id="{8BE0D088-B126-421C-9116-F506F64A10FF}"/>
              </a:ext>
            </a:extLst>
          </p:cNvPr>
          <p:cNvSpPr>
            <a:spLocks noGrp="1"/>
          </p:cNvSpPr>
          <p:nvPr>
            <p:ph type="subTitle" idx="1"/>
          </p:nvPr>
        </p:nvSpPr>
        <p:spPr/>
        <p:txBody>
          <a:bodyPr/>
          <a:lstStyle/>
          <a:p>
            <a:r>
              <a:rPr lang="en-CA" dirty="0"/>
              <a:t>A high-level overview of the H-EQIP project</a:t>
            </a:r>
          </a:p>
          <a:p>
            <a:r>
              <a:rPr lang="en-CA" dirty="0"/>
              <a:t>2019-04-04</a:t>
            </a:r>
          </a:p>
        </p:txBody>
      </p:sp>
    </p:spTree>
    <p:extLst>
      <p:ext uri="{BB962C8B-B14F-4D97-AF65-F5344CB8AC3E}">
        <p14:creationId xmlns:p14="http://schemas.microsoft.com/office/powerpoint/2010/main" val="839498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F12B5-3180-4C5C-B01B-B58A2CA26253}"/>
              </a:ext>
            </a:extLst>
          </p:cNvPr>
          <p:cNvSpPr>
            <a:spLocks noGrp="1"/>
          </p:cNvSpPr>
          <p:nvPr>
            <p:ph type="title"/>
          </p:nvPr>
        </p:nvSpPr>
        <p:spPr/>
        <p:txBody>
          <a:bodyPr/>
          <a:lstStyle/>
          <a:p>
            <a:r>
              <a:rPr lang="en-CA" dirty="0"/>
              <a:t>Summary</a:t>
            </a:r>
          </a:p>
        </p:txBody>
      </p:sp>
      <p:sp>
        <p:nvSpPr>
          <p:cNvPr id="3" name="Content Placeholder 2">
            <a:extLst>
              <a:ext uri="{FF2B5EF4-FFF2-40B4-BE49-F238E27FC236}">
                <a16:creationId xmlns:a16="http://schemas.microsoft.com/office/drawing/2014/main" id="{380281EF-7E4F-46A1-8369-6C5C3BA6E7E7}"/>
              </a:ext>
            </a:extLst>
          </p:cNvPr>
          <p:cNvSpPr>
            <a:spLocks noGrp="1"/>
          </p:cNvSpPr>
          <p:nvPr>
            <p:ph idx="1"/>
          </p:nvPr>
        </p:nvSpPr>
        <p:spPr/>
        <p:txBody>
          <a:bodyPr>
            <a:normAutofit fontScale="92500" lnSpcReduction="10000"/>
          </a:bodyPr>
          <a:lstStyle/>
          <a:p>
            <a:r>
              <a:rPr lang="en-CA" dirty="0"/>
              <a:t>H-EQIP is the Health Equity and Quality Improvement Project</a:t>
            </a:r>
          </a:p>
          <a:p>
            <a:r>
              <a:rPr lang="en-CA" dirty="0"/>
              <a:t>World Bank is the lead (managing) donor; duration May-2016 to June-2021</a:t>
            </a:r>
          </a:p>
          <a:p>
            <a:r>
              <a:rPr lang="en-CA" dirty="0"/>
              <a:t>Key areas of focus:</a:t>
            </a:r>
          </a:p>
          <a:p>
            <a:pPr lvl="1"/>
            <a:r>
              <a:rPr lang="en-CA" dirty="0"/>
              <a:t>Strengthening Health Service Delivery: $74.20 M</a:t>
            </a:r>
          </a:p>
          <a:p>
            <a:pPr lvl="1"/>
            <a:r>
              <a:rPr lang="en-CA" dirty="0"/>
              <a:t>Improving Financial Protection and Equity: $70.00 M</a:t>
            </a:r>
          </a:p>
          <a:p>
            <a:pPr lvl="1"/>
            <a:r>
              <a:rPr lang="en-CA" dirty="0"/>
              <a:t>Ensuring Sustainable &amp; Responsive Health Systems: $30.00 M</a:t>
            </a:r>
          </a:p>
        </p:txBody>
      </p:sp>
      <p:sp>
        <p:nvSpPr>
          <p:cNvPr id="4" name="Slide Number Placeholder 3">
            <a:extLst>
              <a:ext uri="{FF2B5EF4-FFF2-40B4-BE49-F238E27FC236}">
                <a16:creationId xmlns:a16="http://schemas.microsoft.com/office/drawing/2014/main" id="{EF80DECD-2CFD-492A-99DD-077E27DD0963}"/>
              </a:ext>
            </a:extLst>
          </p:cNvPr>
          <p:cNvSpPr>
            <a:spLocks noGrp="1"/>
          </p:cNvSpPr>
          <p:nvPr>
            <p:ph type="sldNum" sz="quarter" idx="12"/>
          </p:nvPr>
        </p:nvSpPr>
        <p:spPr/>
        <p:txBody>
          <a:bodyPr/>
          <a:lstStyle/>
          <a:p>
            <a:fld id="{6734F48E-A456-4E2F-B17E-509464F7A050}" type="slidenum">
              <a:rPr lang="en-CA" smtClean="0"/>
              <a:pPr/>
              <a:t>2</a:t>
            </a:fld>
            <a:endParaRPr lang="en-CA"/>
          </a:p>
        </p:txBody>
      </p:sp>
    </p:spTree>
    <p:extLst>
      <p:ext uri="{BB962C8B-B14F-4D97-AF65-F5344CB8AC3E}">
        <p14:creationId xmlns:p14="http://schemas.microsoft.com/office/powerpoint/2010/main" val="209732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2C40C20-45F2-48D7-B455-7F84243CFA92}"/>
              </a:ext>
            </a:extLst>
          </p:cNvPr>
          <p:cNvSpPr>
            <a:spLocks noGrp="1"/>
          </p:cNvSpPr>
          <p:nvPr>
            <p:ph type="sldNum" sz="quarter" idx="12"/>
          </p:nvPr>
        </p:nvSpPr>
        <p:spPr/>
        <p:txBody>
          <a:bodyPr/>
          <a:lstStyle/>
          <a:p>
            <a:fld id="{6734F48E-A456-4E2F-B17E-509464F7A050}" type="slidenum">
              <a:rPr lang="en-CA" smtClean="0"/>
              <a:pPr/>
              <a:t>3</a:t>
            </a:fld>
            <a:endParaRPr lang="en-CA"/>
          </a:p>
        </p:txBody>
      </p:sp>
      <p:pic>
        <p:nvPicPr>
          <p:cNvPr id="5" name="Picture 4" descr="https://upload.wikimedia.org/wikipedia/commons/f/f1/Cambodia_MapFlag.png">
            <a:extLst>
              <a:ext uri="{FF2B5EF4-FFF2-40B4-BE49-F238E27FC236}">
                <a16:creationId xmlns:a16="http://schemas.microsoft.com/office/drawing/2014/main" id="{4A5F32ED-FAE8-4357-9E17-857C4FD9E50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11044" y="1693263"/>
            <a:ext cx="6552728" cy="4365753"/>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cxnSp>
        <p:nvCxnSpPr>
          <p:cNvPr id="7" name="Straight Connector 6">
            <a:extLst>
              <a:ext uri="{FF2B5EF4-FFF2-40B4-BE49-F238E27FC236}">
                <a16:creationId xmlns:a16="http://schemas.microsoft.com/office/drawing/2014/main" id="{30D83997-9286-4C8F-ACDD-858EC1D5C93D}"/>
              </a:ext>
            </a:extLst>
          </p:cNvPr>
          <p:cNvCxnSpPr/>
          <p:nvPr/>
        </p:nvCxnSpPr>
        <p:spPr>
          <a:xfrm>
            <a:off x="4578896" y="2773383"/>
            <a:ext cx="90010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58F6F82B-A65A-4E4B-903A-123059252EF9}"/>
              </a:ext>
            </a:extLst>
          </p:cNvPr>
          <p:cNvCxnSpPr/>
          <p:nvPr/>
        </p:nvCxnSpPr>
        <p:spPr>
          <a:xfrm>
            <a:off x="4578896" y="4955395"/>
            <a:ext cx="9001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53364D2A-7CE4-4425-95D3-31E2A619C821}"/>
              </a:ext>
            </a:extLst>
          </p:cNvPr>
          <p:cNvSpPr txBox="1"/>
          <p:nvPr/>
        </p:nvSpPr>
        <p:spPr>
          <a:xfrm>
            <a:off x="3138736" y="1693263"/>
            <a:ext cx="3866571" cy="707886"/>
          </a:xfrm>
          <a:prstGeom prst="rect">
            <a:avLst/>
          </a:prstGeom>
          <a:noFill/>
        </p:spPr>
        <p:txBody>
          <a:bodyPr wrap="none" rtlCol="0">
            <a:spAutoFit/>
          </a:bodyPr>
          <a:lstStyle/>
          <a:p>
            <a:pPr algn="r"/>
            <a:r>
              <a:rPr lang="en-CA" sz="2000" dirty="0">
                <a:solidFill>
                  <a:schemeClr val="tx2"/>
                </a:solidFill>
              </a:rPr>
              <a:t>Top ~15% of population</a:t>
            </a:r>
          </a:p>
          <a:p>
            <a:pPr algn="r"/>
            <a:r>
              <a:rPr lang="en-CA" sz="2000" dirty="0">
                <a:solidFill>
                  <a:schemeClr val="tx2"/>
                </a:solidFill>
              </a:rPr>
              <a:t>has health coverage (formal sector)</a:t>
            </a:r>
          </a:p>
        </p:txBody>
      </p:sp>
      <p:sp>
        <p:nvSpPr>
          <p:cNvPr id="10" name="TextBox 9">
            <a:extLst>
              <a:ext uri="{FF2B5EF4-FFF2-40B4-BE49-F238E27FC236}">
                <a16:creationId xmlns:a16="http://schemas.microsoft.com/office/drawing/2014/main" id="{5ED2F878-C4A0-49FE-A68D-1168AC396329}"/>
              </a:ext>
            </a:extLst>
          </p:cNvPr>
          <p:cNvSpPr txBox="1"/>
          <p:nvPr/>
        </p:nvSpPr>
        <p:spPr>
          <a:xfrm>
            <a:off x="3296731" y="5190133"/>
            <a:ext cx="3692037" cy="707886"/>
          </a:xfrm>
          <a:prstGeom prst="rect">
            <a:avLst/>
          </a:prstGeom>
          <a:noFill/>
        </p:spPr>
        <p:txBody>
          <a:bodyPr wrap="none" rtlCol="0">
            <a:spAutoFit/>
          </a:bodyPr>
          <a:lstStyle/>
          <a:p>
            <a:pPr algn="r"/>
            <a:r>
              <a:rPr lang="en-CA" sz="2000" b="1" dirty="0">
                <a:solidFill>
                  <a:srgbClr val="FF0000"/>
                </a:solidFill>
              </a:rPr>
              <a:t>Bottom ~20% of population</a:t>
            </a:r>
          </a:p>
          <a:p>
            <a:pPr algn="r"/>
            <a:r>
              <a:rPr lang="en-CA" sz="2000" b="1" dirty="0">
                <a:solidFill>
                  <a:srgbClr val="FF0000"/>
                </a:solidFill>
              </a:rPr>
              <a:t>has health coverage thru the HEF</a:t>
            </a:r>
          </a:p>
        </p:txBody>
      </p:sp>
      <p:sp>
        <p:nvSpPr>
          <p:cNvPr id="11" name="Arrow: Right 10">
            <a:extLst>
              <a:ext uri="{FF2B5EF4-FFF2-40B4-BE49-F238E27FC236}">
                <a16:creationId xmlns:a16="http://schemas.microsoft.com/office/drawing/2014/main" id="{507F9D09-6C48-44B9-A563-E7BFA9E7F8DD}"/>
              </a:ext>
            </a:extLst>
          </p:cNvPr>
          <p:cNvSpPr/>
          <p:nvPr/>
        </p:nvSpPr>
        <p:spPr>
          <a:xfrm>
            <a:off x="5298976" y="3637479"/>
            <a:ext cx="1224136" cy="648067"/>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solidFill>
                <a:schemeClr val="tx2"/>
              </a:solidFill>
            </a:endParaRPr>
          </a:p>
        </p:txBody>
      </p:sp>
      <p:sp>
        <p:nvSpPr>
          <p:cNvPr id="12" name="TextBox 11">
            <a:extLst>
              <a:ext uri="{FF2B5EF4-FFF2-40B4-BE49-F238E27FC236}">
                <a16:creationId xmlns:a16="http://schemas.microsoft.com/office/drawing/2014/main" id="{AEBE80F0-FC51-464F-90FE-4956639E11A9}"/>
              </a:ext>
            </a:extLst>
          </p:cNvPr>
          <p:cNvSpPr txBox="1"/>
          <p:nvPr/>
        </p:nvSpPr>
        <p:spPr>
          <a:xfrm>
            <a:off x="1916581" y="3758759"/>
            <a:ext cx="3308406" cy="400110"/>
          </a:xfrm>
          <a:prstGeom prst="rect">
            <a:avLst/>
          </a:prstGeom>
          <a:noFill/>
        </p:spPr>
        <p:txBody>
          <a:bodyPr wrap="none" rtlCol="0">
            <a:spAutoFit/>
          </a:bodyPr>
          <a:lstStyle/>
          <a:p>
            <a:pPr algn="r"/>
            <a:r>
              <a:rPr lang="en-CA" sz="2000" dirty="0">
                <a:solidFill>
                  <a:schemeClr val="tx2"/>
                </a:solidFill>
              </a:rPr>
              <a:t>NEXT TARGET: Informal Sector</a:t>
            </a:r>
          </a:p>
        </p:txBody>
      </p:sp>
      <p:sp>
        <p:nvSpPr>
          <p:cNvPr id="13" name="TextBox 12">
            <a:extLst>
              <a:ext uri="{FF2B5EF4-FFF2-40B4-BE49-F238E27FC236}">
                <a16:creationId xmlns:a16="http://schemas.microsoft.com/office/drawing/2014/main" id="{25967BA1-A104-4426-9DC4-C94F5AB5F154}"/>
              </a:ext>
            </a:extLst>
          </p:cNvPr>
          <p:cNvSpPr txBox="1"/>
          <p:nvPr/>
        </p:nvSpPr>
        <p:spPr>
          <a:xfrm>
            <a:off x="10771584" y="5153263"/>
            <a:ext cx="1548565" cy="400110"/>
          </a:xfrm>
          <a:prstGeom prst="rect">
            <a:avLst/>
          </a:prstGeom>
          <a:noFill/>
        </p:spPr>
        <p:txBody>
          <a:bodyPr wrap="none" rtlCol="0">
            <a:spAutoFit/>
          </a:bodyPr>
          <a:lstStyle/>
          <a:p>
            <a:r>
              <a:rPr lang="en-CA" sz="2000" b="1" dirty="0">
                <a:solidFill>
                  <a:srgbClr val="FF0000"/>
                </a:solidFill>
              </a:rPr>
              <a:t>H-EQIP focus</a:t>
            </a:r>
          </a:p>
        </p:txBody>
      </p:sp>
    </p:spTree>
    <p:extLst>
      <p:ext uri="{BB962C8B-B14F-4D97-AF65-F5344CB8AC3E}">
        <p14:creationId xmlns:p14="http://schemas.microsoft.com/office/powerpoint/2010/main" val="2218610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33F3C-FA95-4FC3-942D-090BCBE1FFA7}"/>
              </a:ext>
            </a:extLst>
          </p:cNvPr>
          <p:cNvSpPr>
            <a:spLocks noGrp="1"/>
          </p:cNvSpPr>
          <p:nvPr>
            <p:ph type="title"/>
          </p:nvPr>
        </p:nvSpPr>
        <p:spPr/>
        <p:txBody>
          <a:bodyPr/>
          <a:lstStyle/>
          <a:p>
            <a:r>
              <a:rPr lang="en-CA" dirty="0"/>
              <a:t>July 2018 status update…</a:t>
            </a:r>
          </a:p>
        </p:txBody>
      </p:sp>
      <p:sp>
        <p:nvSpPr>
          <p:cNvPr id="3" name="Content Placeholder 2">
            <a:extLst>
              <a:ext uri="{FF2B5EF4-FFF2-40B4-BE49-F238E27FC236}">
                <a16:creationId xmlns:a16="http://schemas.microsoft.com/office/drawing/2014/main" id="{B1DE7750-ADF6-4CFE-BF5D-C55EB3C4A184}"/>
              </a:ext>
            </a:extLst>
          </p:cNvPr>
          <p:cNvSpPr>
            <a:spLocks noGrp="1"/>
          </p:cNvSpPr>
          <p:nvPr>
            <p:ph idx="1"/>
          </p:nvPr>
        </p:nvSpPr>
        <p:spPr/>
        <p:txBody>
          <a:bodyPr>
            <a:normAutofit fontScale="62500" lnSpcReduction="20000"/>
          </a:bodyPr>
          <a:lstStyle/>
          <a:p>
            <a:r>
              <a:rPr lang="en-CA" dirty="0"/>
              <a:t>Despite initial rollout delays, project implementation is now progressing well and has made considerable progress since project effectiveness on November 9, 2016. Lump sum grants financed by the Royal government of Cambodia are flowing to the health facilities on time, and these funds are now complemented by performance based grants for about one-third of the country. </a:t>
            </a:r>
          </a:p>
          <a:p>
            <a:r>
              <a:rPr lang="en-CA" dirty="0"/>
              <a:t>Service Delivery Grants phase 2 roll-out is expected to be in the fourth quarter of 2018, and with the recruitment of an ICT firm to support the SDGs expected in July 2018, the SDG rollout should be nationwide by early 2019, fully using ICT tools.</a:t>
            </a:r>
          </a:p>
          <a:p>
            <a:r>
              <a:rPr lang="en-CA" dirty="0"/>
              <a:t>Payment of Health Equity Fund (HEF) is on time, and transition of HEF monitoring role to the Payment Certification Agency is on track. </a:t>
            </a:r>
          </a:p>
          <a:p>
            <a:r>
              <a:rPr lang="en-CA" dirty="0"/>
              <a:t>HEF was expanded to five national hospitals in April 2018, and the new </a:t>
            </a:r>
            <a:r>
              <a:rPr lang="en-CA" dirty="0" err="1"/>
              <a:t>Prakas</a:t>
            </a:r>
            <a:r>
              <a:rPr lang="en-CA" dirty="0"/>
              <a:t> on HEF benefit package was approved in May 2018. HEF Promoters to support the Post-Identification process and promoting HEF services are now on board in all six regions of the country.</a:t>
            </a:r>
          </a:p>
        </p:txBody>
      </p:sp>
      <p:sp>
        <p:nvSpPr>
          <p:cNvPr id="4" name="Slide Number Placeholder 3">
            <a:extLst>
              <a:ext uri="{FF2B5EF4-FFF2-40B4-BE49-F238E27FC236}">
                <a16:creationId xmlns:a16="http://schemas.microsoft.com/office/drawing/2014/main" id="{F30F9BFC-38AC-424E-97FC-4BB5B8C5ED8F}"/>
              </a:ext>
            </a:extLst>
          </p:cNvPr>
          <p:cNvSpPr>
            <a:spLocks noGrp="1"/>
          </p:cNvSpPr>
          <p:nvPr>
            <p:ph type="sldNum" sz="quarter" idx="12"/>
          </p:nvPr>
        </p:nvSpPr>
        <p:spPr/>
        <p:txBody>
          <a:bodyPr/>
          <a:lstStyle/>
          <a:p>
            <a:fld id="{6734F48E-A456-4E2F-B17E-509464F7A050}" type="slidenum">
              <a:rPr lang="en-CA" smtClean="0"/>
              <a:pPr/>
              <a:t>4</a:t>
            </a:fld>
            <a:endParaRPr lang="en-CA"/>
          </a:p>
        </p:txBody>
      </p:sp>
    </p:spTree>
    <p:extLst>
      <p:ext uri="{BB962C8B-B14F-4D97-AF65-F5344CB8AC3E}">
        <p14:creationId xmlns:p14="http://schemas.microsoft.com/office/powerpoint/2010/main" val="3406147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25208-6BEB-4701-BEC3-3249BED88A09}"/>
              </a:ext>
            </a:extLst>
          </p:cNvPr>
          <p:cNvSpPr>
            <a:spLocks noGrp="1"/>
          </p:cNvSpPr>
          <p:nvPr>
            <p:ph type="title"/>
          </p:nvPr>
        </p:nvSpPr>
        <p:spPr/>
        <p:txBody>
          <a:bodyPr/>
          <a:lstStyle/>
          <a:p>
            <a:r>
              <a:rPr lang="en-CA" dirty="0"/>
              <a:t>Disbursements </a:t>
            </a:r>
          </a:p>
        </p:txBody>
      </p:sp>
      <p:sp>
        <p:nvSpPr>
          <p:cNvPr id="4" name="Slide Number Placeholder 3">
            <a:extLst>
              <a:ext uri="{FF2B5EF4-FFF2-40B4-BE49-F238E27FC236}">
                <a16:creationId xmlns:a16="http://schemas.microsoft.com/office/drawing/2014/main" id="{472FCB63-E74F-4161-94F6-8A2F8BD16500}"/>
              </a:ext>
            </a:extLst>
          </p:cNvPr>
          <p:cNvSpPr>
            <a:spLocks noGrp="1"/>
          </p:cNvSpPr>
          <p:nvPr>
            <p:ph type="sldNum" sz="quarter" idx="12"/>
          </p:nvPr>
        </p:nvSpPr>
        <p:spPr/>
        <p:txBody>
          <a:bodyPr/>
          <a:lstStyle/>
          <a:p>
            <a:fld id="{6734F48E-A456-4E2F-B17E-509464F7A050}" type="slidenum">
              <a:rPr lang="en-CA" smtClean="0"/>
              <a:pPr/>
              <a:t>5</a:t>
            </a:fld>
            <a:endParaRPr lang="en-CA"/>
          </a:p>
        </p:txBody>
      </p:sp>
      <p:pic>
        <p:nvPicPr>
          <p:cNvPr id="5" name="Picture 4">
            <a:extLst>
              <a:ext uri="{FF2B5EF4-FFF2-40B4-BE49-F238E27FC236}">
                <a16:creationId xmlns:a16="http://schemas.microsoft.com/office/drawing/2014/main" id="{0718C248-4718-4F28-9E1C-EB68040DE7BF}"/>
              </a:ext>
            </a:extLst>
          </p:cNvPr>
          <p:cNvPicPr>
            <a:picLocks noChangeAspect="1"/>
          </p:cNvPicPr>
          <p:nvPr/>
        </p:nvPicPr>
        <p:blipFill>
          <a:blip r:embed="rId2"/>
          <a:stretch>
            <a:fillRect/>
          </a:stretch>
        </p:blipFill>
        <p:spPr>
          <a:xfrm>
            <a:off x="1877803" y="2026568"/>
            <a:ext cx="10874793" cy="4824536"/>
          </a:xfrm>
          <a:prstGeom prst="rect">
            <a:avLst/>
          </a:prstGeom>
        </p:spPr>
      </p:pic>
      <p:sp>
        <p:nvSpPr>
          <p:cNvPr id="6" name="Star: 5 Points 5">
            <a:extLst>
              <a:ext uri="{FF2B5EF4-FFF2-40B4-BE49-F238E27FC236}">
                <a16:creationId xmlns:a16="http://schemas.microsoft.com/office/drawing/2014/main" id="{EBD94DA9-644B-4EC5-B945-9362437726F4}"/>
              </a:ext>
            </a:extLst>
          </p:cNvPr>
          <p:cNvSpPr/>
          <p:nvPr/>
        </p:nvSpPr>
        <p:spPr>
          <a:xfrm>
            <a:off x="7293834" y="4762872"/>
            <a:ext cx="432048" cy="366142"/>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solidFill>
                <a:schemeClr val="tx2"/>
              </a:solidFill>
            </a:endParaRPr>
          </a:p>
        </p:txBody>
      </p:sp>
    </p:spTree>
    <p:extLst>
      <p:ext uri="{BB962C8B-B14F-4D97-AF65-F5344CB8AC3E}">
        <p14:creationId xmlns:p14="http://schemas.microsoft.com/office/powerpoint/2010/main" val="1369509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9893987-E159-48A1-8062-F4590A308ED4}"/>
              </a:ext>
            </a:extLst>
          </p:cNvPr>
          <p:cNvSpPr>
            <a:spLocks noGrp="1"/>
          </p:cNvSpPr>
          <p:nvPr>
            <p:ph type="title"/>
          </p:nvPr>
        </p:nvSpPr>
        <p:spPr/>
        <p:txBody>
          <a:bodyPr/>
          <a:lstStyle/>
          <a:p>
            <a:r>
              <a:rPr lang="en-CA" dirty="0"/>
              <a:t>Significant accomplishments</a:t>
            </a:r>
          </a:p>
        </p:txBody>
      </p:sp>
      <p:sp>
        <p:nvSpPr>
          <p:cNvPr id="5" name="Content Placeholder 4">
            <a:extLst>
              <a:ext uri="{FF2B5EF4-FFF2-40B4-BE49-F238E27FC236}">
                <a16:creationId xmlns:a16="http://schemas.microsoft.com/office/drawing/2014/main" id="{99470589-8342-493A-AFF7-A0937ECFDECC}"/>
              </a:ext>
            </a:extLst>
          </p:cNvPr>
          <p:cNvSpPr>
            <a:spLocks noGrp="1"/>
          </p:cNvSpPr>
          <p:nvPr>
            <p:ph idx="1"/>
          </p:nvPr>
        </p:nvSpPr>
        <p:spPr/>
        <p:txBody>
          <a:bodyPr>
            <a:normAutofit fontScale="92500" lnSpcReduction="20000"/>
          </a:bodyPr>
          <a:lstStyle/>
          <a:p>
            <a:r>
              <a:rPr lang="en-CA" dirty="0"/>
              <a:t>Payments Certification Agency established and operating (independent from MOH)</a:t>
            </a:r>
          </a:p>
          <a:p>
            <a:r>
              <a:rPr lang="en-CA" dirty="0"/>
              <a:t>Public hospitals accredited; annual quality audit</a:t>
            </a:r>
          </a:p>
          <a:p>
            <a:r>
              <a:rPr lang="en-CA" dirty="0"/>
              <a:t>3.5M Cambodians in the beneficiary database; receiving health insurance and social protection</a:t>
            </a:r>
          </a:p>
          <a:p>
            <a:r>
              <a:rPr lang="en-CA" dirty="0"/>
              <a:t>Expanded portfolio of insured services being rolled out; include quality-of-care metrics </a:t>
            </a:r>
          </a:p>
          <a:p>
            <a:r>
              <a:rPr lang="en-CA" dirty="0"/>
              <a:t>Khmer-developed software stack (PMRS) supporting HEF operations (CR, ADT, EMR, HIE, IIS)</a:t>
            </a:r>
          </a:p>
        </p:txBody>
      </p:sp>
      <p:sp>
        <p:nvSpPr>
          <p:cNvPr id="3" name="Slide Number Placeholder 2">
            <a:extLst>
              <a:ext uri="{FF2B5EF4-FFF2-40B4-BE49-F238E27FC236}">
                <a16:creationId xmlns:a16="http://schemas.microsoft.com/office/drawing/2014/main" id="{DA5FD630-E95F-434B-9441-0D44DA33AA1A}"/>
              </a:ext>
            </a:extLst>
          </p:cNvPr>
          <p:cNvSpPr>
            <a:spLocks noGrp="1"/>
          </p:cNvSpPr>
          <p:nvPr>
            <p:ph type="sldNum" sz="quarter" idx="12"/>
          </p:nvPr>
        </p:nvSpPr>
        <p:spPr/>
        <p:txBody>
          <a:bodyPr/>
          <a:lstStyle/>
          <a:p>
            <a:fld id="{6734F48E-A456-4E2F-B17E-509464F7A050}" type="slidenum">
              <a:rPr lang="en-CA" smtClean="0"/>
              <a:pPr/>
              <a:t>6</a:t>
            </a:fld>
            <a:endParaRPr lang="en-CA"/>
          </a:p>
        </p:txBody>
      </p:sp>
    </p:spTree>
    <p:extLst>
      <p:ext uri="{BB962C8B-B14F-4D97-AF65-F5344CB8AC3E}">
        <p14:creationId xmlns:p14="http://schemas.microsoft.com/office/powerpoint/2010/main" val="2629337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B986A-E96A-458B-99E8-B903539E0BBB}"/>
              </a:ext>
            </a:extLst>
          </p:cNvPr>
          <p:cNvSpPr>
            <a:spLocks noGrp="1"/>
          </p:cNvSpPr>
          <p:nvPr>
            <p:ph type="title"/>
          </p:nvPr>
        </p:nvSpPr>
        <p:spPr/>
        <p:txBody>
          <a:bodyPr/>
          <a:lstStyle/>
          <a:p>
            <a:r>
              <a:rPr lang="en-CA" dirty="0"/>
              <a:t>Challenges…</a:t>
            </a:r>
          </a:p>
        </p:txBody>
      </p:sp>
      <p:sp>
        <p:nvSpPr>
          <p:cNvPr id="3" name="Content Placeholder 2">
            <a:extLst>
              <a:ext uri="{FF2B5EF4-FFF2-40B4-BE49-F238E27FC236}">
                <a16:creationId xmlns:a16="http://schemas.microsoft.com/office/drawing/2014/main" id="{971BF1AE-7725-4A97-B48E-565F22947234}"/>
              </a:ext>
            </a:extLst>
          </p:cNvPr>
          <p:cNvSpPr>
            <a:spLocks noGrp="1"/>
          </p:cNvSpPr>
          <p:nvPr>
            <p:ph idx="1"/>
          </p:nvPr>
        </p:nvSpPr>
        <p:spPr/>
        <p:txBody>
          <a:bodyPr>
            <a:normAutofit/>
          </a:bodyPr>
          <a:lstStyle/>
          <a:p>
            <a:r>
              <a:rPr lang="en-CA" dirty="0"/>
              <a:t>Sustainability of PMRS software </a:t>
            </a:r>
          </a:p>
          <a:p>
            <a:r>
              <a:rPr lang="en-CA" dirty="0"/>
              <a:t>Context needs to be clarified:</a:t>
            </a:r>
          </a:p>
          <a:p>
            <a:pPr lvl="1"/>
            <a:r>
              <a:rPr lang="en-CA" dirty="0"/>
              <a:t>Work underway to refresh the national digital health strategy (WHO leading)</a:t>
            </a:r>
          </a:p>
          <a:p>
            <a:pPr lvl="1"/>
            <a:r>
              <a:rPr lang="en-CA" dirty="0"/>
              <a:t>Need a national digital health blueprint (??)</a:t>
            </a:r>
          </a:p>
          <a:p>
            <a:pPr lvl="1"/>
            <a:r>
              <a:rPr lang="en-CA" dirty="0"/>
              <a:t>Unclear how formal and informal sector to be brought into a single system</a:t>
            </a:r>
          </a:p>
        </p:txBody>
      </p:sp>
      <p:sp>
        <p:nvSpPr>
          <p:cNvPr id="4" name="Slide Number Placeholder 3">
            <a:extLst>
              <a:ext uri="{FF2B5EF4-FFF2-40B4-BE49-F238E27FC236}">
                <a16:creationId xmlns:a16="http://schemas.microsoft.com/office/drawing/2014/main" id="{84DC5D66-10DB-4708-A8AC-76FA826ADA33}"/>
              </a:ext>
            </a:extLst>
          </p:cNvPr>
          <p:cNvSpPr>
            <a:spLocks noGrp="1"/>
          </p:cNvSpPr>
          <p:nvPr>
            <p:ph type="sldNum" sz="quarter" idx="12"/>
          </p:nvPr>
        </p:nvSpPr>
        <p:spPr/>
        <p:txBody>
          <a:bodyPr/>
          <a:lstStyle/>
          <a:p>
            <a:fld id="{6734F48E-A456-4E2F-B17E-509464F7A050}" type="slidenum">
              <a:rPr lang="en-CA" smtClean="0"/>
              <a:pPr/>
              <a:t>7</a:t>
            </a:fld>
            <a:endParaRPr lang="en-CA"/>
          </a:p>
        </p:txBody>
      </p:sp>
    </p:spTree>
    <p:extLst>
      <p:ext uri="{BB962C8B-B14F-4D97-AF65-F5344CB8AC3E}">
        <p14:creationId xmlns:p14="http://schemas.microsoft.com/office/powerpoint/2010/main" val="691965291"/>
      </p:ext>
    </p:extLst>
  </p:cSld>
  <p:clrMapOvr>
    <a:masterClrMapping/>
  </p:clrMapOvr>
</p:sld>
</file>

<file path=ppt/theme/theme1.xml><?xml version="1.0" encoding="utf-8"?>
<a:theme xmlns:a="http://schemas.openxmlformats.org/drawingml/2006/main" name="ecGroup PPT template 16x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spPr>
      <a:bodyPr rtlCol="0" anchor="ctr"/>
      <a:lstStyle>
        <a:defPPr algn="ctr">
          <a:defRPr dirty="0" smtClean="0">
            <a:solidFill>
              <a:schemeClr val="tx2"/>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defRPr sz="2000" dirty="0" smtClean="0">
            <a:solidFill>
              <a:schemeClr val="tx2"/>
            </a:solidFill>
          </a:defRPr>
        </a:defPPr>
      </a:lstStyle>
    </a:txDef>
  </a:objectDefaults>
  <a:extraClrSchemeLst/>
  <a:extLst>
    <a:ext uri="{05A4C25C-085E-4340-85A3-A5531E510DB2}">
      <thm15:themeFamily xmlns:thm15="http://schemas.microsoft.com/office/thememl/2012/main" name="17-09-14 cycle 3 draft (notional) spec" id="{9A67F329-987B-47B2-A5B4-F181926CA689}" vid="{2250023F-EDB6-4F2A-8B04-18F2492E9D3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ecGroup PPT Template</Template>
  <TotalTime>835</TotalTime>
  <Words>407</Words>
  <Application>Microsoft Macintosh PowerPoint</Application>
  <PresentationFormat>Custom</PresentationFormat>
  <Paragraphs>40</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Candara</vt:lpstr>
      <vt:lpstr>Wingdings</vt:lpstr>
      <vt:lpstr>ecGroup PPT template 16x9</vt:lpstr>
      <vt:lpstr>UHC progress in Cambodia</vt:lpstr>
      <vt:lpstr>Summary</vt:lpstr>
      <vt:lpstr>PowerPoint Presentation</vt:lpstr>
      <vt:lpstr>July 2018 status update…</vt:lpstr>
      <vt:lpstr>Disbursements </vt:lpstr>
      <vt:lpstr>Significant accomplishments</vt:lpstr>
      <vt:lpstr>Challenges…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UHC in Cambodia</dc:title>
  <dc:creator>Derek Ritz</dc:creator>
  <cp:lastModifiedBy>Thompson, Jenny</cp:lastModifiedBy>
  <cp:revision>7</cp:revision>
  <dcterms:created xsi:type="dcterms:W3CDTF">2019-04-04T13:43:47Z</dcterms:created>
  <dcterms:modified xsi:type="dcterms:W3CDTF">2019-04-05T06:21:40Z</dcterms:modified>
</cp:coreProperties>
</file>