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0" y="6293999"/>
            <a:ext cx="9144000" cy="564001"/>
          </a:xfrm>
          <a:prstGeom prst="rect">
            <a:avLst/>
          </a:prstGeom>
          <a:solidFill>
            <a:schemeClr val="accent3"/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en-US" sz="2300" dirty="0" smtClean="0">
              <a:solidFill>
                <a:srgbClr val="977C00">
                  <a:lumMod val="50000"/>
                </a:srgbClr>
              </a:solidFill>
              <a:latin typeface="Sego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753" y="482565"/>
            <a:ext cx="7967662" cy="512961"/>
          </a:xfrm>
        </p:spPr>
        <p:txBody>
          <a:bodyPr anchor="t" anchorCtr="0">
            <a:noAutofit/>
          </a:bodyPr>
          <a:lstStyle>
            <a:lvl1pPr>
              <a:lnSpc>
                <a:spcPts val="4000"/>
              </a:lnSpc>
              <a:defRPr sz="3000" spc="0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5463" y="6461489"/>
            <a:ext cx="441325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 defTabSz="914363"/>
            <a:fld id="{5437CAD2-A3BF-4ED8-98C0-729666A7D8A5}" type="slidenum">
              <a:rPr lang="en-US" smtClean="0"/>
              <a:pPr defTabSz="914363"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6137882" y="6449265"/>
            <a:ext cx="2512537" cy="252004"/>
          </a:xfrm>
          <a:prstGeom prst="rect">
            <a:avLst/>
          </a:prstGeom>
        </p:spPr>
        <p:txBody>
          <a:bodyPr/>
          <a:lstStyle>
            <a:lvl1pPr marL="0" algn="l" defTabSz="914363" rtl="0" eaLnBrk="1" latinLnBrk="0" hangingPunct="1">
              <a:defRPr lang="en-US" sz="1100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sz="800" spc="10" dirty="0"/>
              <a:t>© 2011 Bill &amp; Melinda Gates Foundation</a:t>
            </a:r>
            <a:r>
              <a:rPr sz="800" dirty="0"/>
              <a:t>     </a:t>
            </a:r>
            <a:r>
              <a:rPr sz="900" dirty="0"/>
              <a:t> </a:t>
            </a:r>
            <a:r>
              <a:rPr dirty="0"/>
              <a:t>| </a:t>
            </a:r>
            <a:r>
              <a:rPr sz="900" dirty="0"/>
              <a:t>                     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47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BB6453BE-6694-4EBD-A834-2F6A9067B117}" type="datetime4">
              <a:rPr lang="en-US" smtClean="0">
                <a:solidFill>
                  <a:srgbClr val="FFFFFF"/>
                </a:solidFill>
              </a:rPr>
              <a:pPr/>
              <a:t>August 1, 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562769" y="1531736"/>
            <a:ext cx="7951787" cy="437839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Example – Version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3"/>
            <a:fld id="{5437CAD2-A3BF-4ED8-98C0-729666A7D8A5}" type="slidenum">
              <a:rPr lang="en-US" smtClean="0"/>
              <a:pPr defTabSz="914363"/>
              <a:t>1</a:t>
            </a:fld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143000"/>
            <a:ext cx="5969000" cy="506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Example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3"/>
            <a:fld id="{5437CAD2-A3BF-4ED8-98C0-729666A7D8A5}" type="slidenum">
              <a:rPr lang="en-US" smtClean="0"/>
              <a:pPr defTabSz="914363"/>
              <a:t>2</a:t>
            </a:fld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14400"/>
            <a:ext cx="7620000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953000"/>
            <a:ext cx="66294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Example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3"/>
            <a:fld id="{5437CAD2-A3BF-4ED8-98C0-729666A7D8A5}" type="slidenum">
              <a:rPr lang="en-US" smtClean="0"/>
              <a:pPr defTabSz="914363"/>
              <a:t>3</a:t>
            </a:fld>
            <a:endParaRPr lang="en-US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90600"/>
            <a:ext cx="7620000" cy="742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3"/>
            <a:fld id="{5437CAD2-A3BF-4ED8-98C0-729666A7D8A5}" type="slidenum">
              <a:rPr lang="en-US" smtClean="0"/>
              <a:pPr defTabSz="914363"/>
              <a:t>4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Example #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3"/>
            <a:fld id="{5437CAD2-A3BF-4ED8-98C0-729666A7D8A5}" type="slidenum">
              <a:rPr lang="en-US" smtClean="0"/>
              <a:pPr defTabSz="914363"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828800"/>
          <a:ext cx="8153399" cy="3428998"/>
        </p:xfrm>
        <a:graphic>
          <a:graphicData uri="http://schemas.openxmlformats.org/drawingml/2006/table">
            <a:tbl>
              <a:tblPr/>
              <a:tblGrid>
                <a:gridCol w="1737406"/>
                <a:gridCol w="1737406"/>
                <a:gridCol w="1737406"/>
                <a:gridCol w="1154135"/>
                <a:gridCol w="893523"/>
                <a:gridCol w="893523"/>
              </a:tblGrid>
              <a:tr h="244717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latin typeface="Arial"/>
                        </a:rPr>
                        <a:t>FRED – Facility Registry Expansion Development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70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Arial"/>
                        </a:rPr>
                        <a:t>Use Case Framework &amp; Collection Worksheet: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750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latin typeface="Arial"/>
                        </a:rPr>
                        <a:t>Use case # &amp; name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latin typeface="Arial"/>
                        </a:rPr>
                        <a:t>Persona or Role…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latin typeface="Arial"/>
                        </a:rPr>
                        <a:t>…wants to…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latin typeface="Arial"/>
                        </a:rPr>
                        <a:t>…in order to..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latin typeface="Arial"/>
                        </a:rPr>
                        <a:t>Use Case type (Core/Client)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latin typeface="Arial"/>
                        </a:rPr>
                        <a:t>Submitted by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26750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1 – Create record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err="1">
                          <a:latin typeface="Arial"/>
                        </a:rPr>
                        <a:t>MoH</a:t>
                      </a:r>
                      <a:r>
                        <a:rPr lang="en-US" sz="600" b="0" i="0" u="none" strike="noStrike" dirty="0">
                          <a:latin typeface="Arial"/>
                        </a:rPr>
                        <a:t> responsible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Create facility record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Populate facility database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Core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Fredrik Winsnes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2 – Maintain record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MoH responsible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update facility record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Keep database current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Core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Fredrik Winsnes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50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3 – facility code lookup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NGO M&amp;E specialist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Look up a facility code based on location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Report accurate M&amp;E activity data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Client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Fredrik Winsnes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4 – etc.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5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569" marR="5569" marT="55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125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Use Case Example – Version 1</vt:lpstr>
      <vt:lpstr>Use Case Example 2</vt:lpstr>
      <vt:lpstr>Use Case Example 3</vt:lpstr>
      <vt:lpstr>Slide 4</vt:lpstr>
      <vt:lpstr>Use Case Example #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Example – Version 1</dc:title>
  <dc:creator>liz</dc:creator>
  <cp:lastModifiedBy>liz</cp:lastModifiedBy>
  <cp:revision>1</cp:revision>
  <dcterms:created xsi:type="dcterms:W3CDTF">2006-08-16T00:00:00Z</dcterms:created>
  <dcterms:modified xsi:type="dcterms:W3CDTF">2012-08-01T14:23:35Z</dcterms:modified>
</cp:coreProperties>
</file>