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68" r:id="rId5"/>
    <p:sldId id="258" r:id="rId6"/>
    <p:sldId id="261" r:id="rId7"/>
    <p:sldId id="26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3604F-D9AB-468C-92BD-934E9086DBB5}" type="datetimeFigureOut">
              <a:rPr lang="en-US" smtClean="0"/>
              <a:t>8/14/2012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9BABE-221A-4372-AF37-DF1EFE2F7B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7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D1FA-34A9-4BCB-AC74-8E0C23AC3466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6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3CF-1AE8-49F4-B848-BE1D8A0D7DCB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6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7BA8-C0DC-4A34-A19A-B0D1464C6A2A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8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52D0-18D2-4A03-B198-6C539AC9A94D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8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267F-7D9F-47F9-85C3-12F00141CBEA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2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F1B1-1AE6-4D18-B519-2AEDECD24520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6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E295-D033-4101-BAA0-46B50FB997A1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4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9B5B-1C9D-485D-A961-5BA918247863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7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F1DE-8A39-4A2C-BED3-C5975AC18C4F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4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1B16-B983-4F76-B414-9721D9060EC6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6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B0BC-5D8D-4A9F-950D-3C8C43A3B02F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1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FF63-B232-4FF8-83CE-D751B843FB87}" type="datetime1">
              <a:rPr lang="en-US" smtClean="0"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AF37-BD92-40C6-9E7E-F43CD97B20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2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redrik.winsnes@nethope.org" TargetMode="External"/><Relationship Id="rId2" Type="http://schemas.openxmlformats.org/officeDocument/2006/relationships/hyperlink" Target="mailto:kelly.keisling@nethop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Open Facility Registry </a:t>
            </a:r>
            <a:r>
              <a:rPr lang="en-US" dirty="0" smtClean="0"/>
              <a:t>Service Project:  </a:t>
            </a:r>
            <a:br>
              <a:rPr lang="en-US" dirty="0" smtClean="0"/>
            </a:br>
            <a:r>
              <a:rPr lang="en-US" dirty="0"/>
              <a:t>Facility Registry Expansion </a:t>
            </a:r>
            <a:r>
              <a:rPr lang="en-US" dirty="0" smtClean="0"/>
              <a:t>Development (FRED)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b="1" dirty="0" smtClean="0"/>
              <a:t>Roles and </a:t>
            </a:r>
            <a:r>
              <a:rPr lang="en-US" b="1" dirty="0" smtClean="0"/>
              <a:t>Responsibilities</a:t>
            </a:r>
          </a:p>
          <a:p>
            <a:r>
              <a:rPr lang="en-US" b="1" dirty="0" smtClean="0"/>
              <a:t>DRAFT 8-14-12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7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Design, development, and reference implementation of </a:t>
            </a:r>
            <a:r>
              <a:rPr lang="en-US" b="1" dirty="0"/>
              <a:t>a Facility Registry Service</a:t>
            </a:r>
            <a:endParaRPr lang="en-GB" b="1" dirty="0"/>
          </a:p>
          <a:p>
            <a:r>
              <a:rPr lang="en-US" b="1" dirty="0"/>
              <a:t>Provide an open, standards based, repeatable approach to the implementation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Facilitate </a:t>
            </a:r>
            <a:r>
              <a:rPr lang="en-US" dirty="0" smtClean="0"/>
              <a:t>later </a:t>
            </a:r>
            <a:r>
              <a:rPr lang="en-US" dirty="0"/>
              <a:t>and </a:t>
            </a:r>
            <a:r>
              <a:rPr lang="en-US" dirty="0" smtClean="0"/>
              <a:t>larger efforts: </a:t>
            </a:r>
            <a:endParaRPr lang="en-US" dirty="0"/>
          </a:p>
          <a:p>
            <a:r>
              <a:rPr lang="en-US" dirty="0"/>
              <a:t>Model </a:t>
            </a:r>
            <a:r>
              <a:rPr lang="en-GB" dirty="0"/>
              <a:t>benefits of NHIS HIE and provide roadmap for implementation of the full range of NHIS components</a:t>
            </a:r>
          </a:p>
          <a:p>
            <a:r>
              <a:rPr lang="en-GB" dirty="0"/>
              <a:t>Engage stakeholders from multiple countries in design process and generate buy-in for possible adoption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9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Overall project management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Functional </a:t>
            </a:r>
            <a:r>
              <a:rPr lang="en-GB" dirty="0"/>
              <a:t>requirements documentation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Systems </a:t>
            </a:r>
            <a:r>
              <a:rPr lang="en-GB" dirty="0" smtClean="0"/>
              <a:t>documentation &amp; </a:t>
            </a:r>
            <a:r>
              <a:rPr lang="en-US" dirty="0" smtClean="0"/>
              <a:t>API Specifications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Showcase r</a:t>
            </a:r>
            <a:r>
              <a:rPr lang="en-GB" dirty="0" smtClean="0"/>
              <a:t>eference </a:t>
            </a:r>
            <a:r>
              <a:rPr lang="en-GB" dirty="0"/>
              <a:t>i</a:t>
            </a:r>
            <a:r>
              <a:rPr lang="en-GB" dirty="0" smtClean="0"/>
              <a:t>mplementation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Country </a:t>
            </a:r>
            <a:r>
              <a:rPr lang="en-US" dirty="0" smtClean="0"/>
              <a:t>engagement for design input (through Paul)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FRED Team </a:t>
            </a:r>
            <a:r>
              <a:rPr lang="en-US" dirty="0"/>
              <a:t>M</a:t>
            </a:r>
            <a:r>
              <a:rPr lang="en-US" dirty="0" smtClean="0"/>
              <a:t>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Overall Project M</a:t>
            </a:r>
            <a:r>
              <a:rPr lang="en-US" dirty="0" smtClean="0"/>
              <a:t>anagement: NetHope</a:t>
            </a:r>
          </a:p>
          <a:p>
            <a:r>
              <a:rPr lang="en-US" dirty="0" smtClean="0"/>
              <a:t>Funded Subcontractors</a:t>
            </a:r>
          </a:p>
          <a:p>
            <a:pPr lvl="1"/>
            <a:r>
              <a:rPr lang="en-US" dirty="0" smtClean="0"/>
              <a:t>Columbia University</a:t>
            </a:r>
          </a:p>
          <a:p>
            <a:pPr lvl="1"/>
            <a:r>
              <a:rPr lang="en-US" dirty="0" smtClean="0"/>
              <a:t>Mohawk College</a:t>
            </a:r>
          </a:p>
          <a:p>
            <a:pPr lvl="1"/>
            <a:r>
              <a:rPr lang="en-US" dirty="0" smtClean="0"/>
              <a:t>Dimagi</a:t>
            </a:r>
          </a:p>
          <a:p>
            <a:pPr lvl="1"/>
            <a:r>
              <a:rPr lang="en-US" dirty="0" smtClean="0"/>
              <a:t>DHIS</a:t>
            </a:r>
          </a:p>
          <a:p>
            <a:r>
              <a:rPr lang="en-US" dirty="0" smtClean="0"/>
              <a:t>Non-funded Contributors</a:t>
            </a:r>
          </a:p>
          <a:p>
            <a:pPr lvl="1"/>
            <a:r>
              <a:rPr lang="en-US" dirty="0" smtClean="0"/>
              <a:t>RHEA/Hi-PPP: Jembi, Rwanda MoH, InSTEDD, Regenstrief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sz="2800" dirty="0" smtClean="0"/>
              <a:t>NOTE: </a:t>
            </a:r>
            <a:r>
              <a:rPr lang="en-US" sz="2800" b="1" dirty="0" smtClean="0"/>
              <a:t>Core FRED technical team</a:t>
            </a:r>
            <a:r>
              <a:rPr lang="en-US" sz="2800" dirty="0" smtClean="0"/>
              <a:t> will have/has representation from all stakeholders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1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Functional Requirements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Roles:</a:t>
            </a:r>
            <a:endParaRPr lang="en-GB" dirty="0" smtClean="0"/>
          </a:p>
          <a:p>
            <a:pPr lvl="1"/>
            <a:r>
              <a:rPr lang="en-GB" dirty="0" smtClean="0"/>
              <a:t>Use </a:t>
            </a:r>
            <a:r>
              <a:rPr lang="en-GB" dirty="0"/>
              <a:t>cases (Personas/Users/Roles and </a:t>
            </a:r>
            <a:r>
              <a:rPr lang="en-GB" dirty="0" smtClean="0"/>
              <a:t>permissions) for </a:t>
            </a:r>
            <a:r>
              <a:rPr lang="en-GB" u="sng" dirty="0" smtClean="0"/>
              <a:t>core (Host) Facility  Registry Service</a:t>
            </a:r>
          </a:p>
          <a:p>
            <a:pPr lvl="2"/>
            <a:r>
              <a:rPr lang="en-US" b="1" dirty="0" smtClean="0"/>
              <a:t>RHEA Stakeholders: </a:t>
            </a:r>
            <a:r>
              <a:rPr lang="en-US" dirty="0" smtClean="0"/>
              <a:t>Provide documentation on existing Rwanda approach</a:t>
            </a:r>
          </a:p>
          <a:p>
            <a:pPr lvl="2"/>
            <a:r>
              <a:rPr lang="en-US" b="1" dirty="0" smtClean="0"/>
              <a:t>Columbia</a:t>
            </a:r>
            <a:r>
              <a:rPr lang="en-US" dirty="0" smtClean="0"/>
              <a:t>: Document generalized use cases and functional requirements specification</a:t>
            </a:r>
          </a:p>
          <a:p>
            <a:pPr lvl="2"/>
            <a:r>
              <a:rPr lang="en-GB" b="1" dirty="0" smtClean="0"/>
              <a:t>Mohawk</a:t>
            </a:r>
            <a:r>
              <a:rPr lang="en-GB" dirty="0" smtClean="0"/>
              <a:t>: Document </a:t>
            </a:r>
            <a:r>
              <a:rPr lang="en-US" dirty="0"/>
              <a:t>generalized use cases </a:t>
            </a:r>
            <a:r>
              <a:rPr lang="en-GB" dirty="0" smtClean="0"/>
              <a:t>in the context of the CHP Framework </a:t>
            </a:r>
          </a:p>
          <a:p>
            <a:pPr lvl="1"/>
            <a:r>
              <a:rPr lang="en-US" dirty="0" smtClean="0"/>
              <a:t>Use Cases f</a:t>
            </a:r>
            <a:r>
              <a:rPr lang="en-GB" dirty="0" smtClean="0"/>
              <a:t>or </a:t>
            </a:r>
            <a:r>
              <a:rPr lang="en-GB" u="sng" dirty="0" smtClean="0"/>
              <a:t>FRED client/consumer solutions</a:t>
            </a:r>
          </a:p>
          <a:p>
            <a:pPr lvl="2"/>
            <a:r>
              <a:rPr lang="en-US" b="1" dirty="0" smtClean="0"/>
              <a:t>RHEA </a:t>
            </a:r>
            <a:r>
              <a:rPr lang="en-US" b="1" dirty="0"/>
              <a:t>Stakeholders: </a:t>
            </a:r>
            <a:r>
              <a:rPr lang="en-US" dirty="0"/>
              <a:t>Provide documentation </a:t>
            </a:r>
            <a:r>
              <a:rPr lang="en-US" dirty="0" smtClean="0"/>
              <a:t>&amp; examples on </a:t>
            </a:r>
            <a:r>
              <a:rPr lang="en-US" dirty="0"/>
              <a:t>existing Rwanda approach</a:t>
            </a:r>
          </a:p>
          <a:p>
            <a:pPr lvl="2"/>
            <a:r>
              <a:rPr lang="en-US" b="1" dirty="0" smtClean="0"/>
              <a:t>Dimagi &amp; DHIS</a:t>
            </a:r>
            <a:r>
              <a:rPr lang="en-US" dirty="0" smtClean="0"/>
              <a:t>: Example client use case 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4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Systems Documentation &amp;                 API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Columbia (w/technical core team)</a:t>
            </a:r>
            <a:r>
              <a:rPr lang="en-US" dirty="0" smtClean="0"/>
              <a:t>: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FRED </a:t>
            </a:r>
            <a:r>
              <a:rPr lang="en-GB" dirty="0" smtClean="0"/>
              <a:t>Core Service</a:t>
            </a:r>
            <a:r>
              <a:rPr lang="en-US" dirty="0" smtClean="0"/>
              <a:t>s </a:t>
            </a:r>
            <a:r>
              <a:rPr lang="en-GB" dirty="0" smtClean="0"/>
              <a:t>Systems architecture, data model, APIs </a:t>
            </a:r>
            <a:r>
              <a:rPr lang="en-GB" dirty="0"/>
              <a:t>&amp; exposed </a:t>
            </a:r>
            <a:r>
              <a:rPr lang="en-GB" dirty="0" smtClean="0"/>
              <a:t>interfaces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Open standards selection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Mohawk</a:t>
            </a:r>
            <a:r>
              <a:rPr lang="en-GB" dirty="0" smtClean="0"/>
              <a:t>: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Open standards support documentation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Technical documentation in NHIS/HIE Context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Incorporate new documentation in the CHP framework:</a:t>
            </a:r>
            <a:endParaRPr lang="en-US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en-GB" dirty="0" smtClean="0"/>
              <a:t>Reference implementation requirements and design documentation; reference APIs, web service and reference clients</a:t>
            </a:r>
            <a:endParaRPr lang="en-US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en-GB" dirty="0" smtClean="0"/>
              <a:t>Technical documentation for use by solutions providers developing software consuming web services</a:t>
            </a:r>
            <a:endParaRPr lang="en-US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en-GB" dirty="0" smtClean="0"/>
              <a:t>User documentation for generic ministry of health facility registry implementation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0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Showcase Reference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Core </a:t>
            </a:r>
            <a:r>
              <a:rPr lang="en-US" dirty="0" smtClean="0"/>
              <a:t>Facility Registry </a:t>
            </a:r>
            <a:r>
              <a:rPr lang="en-GB" dirty="0" smtClean="0"/>
              <a:t>Service</a:t>
            </a:r>
            <a:r>
              <a:rPr lang="en-US" dirty="0" smtClean="0"/>
              <a:t>s </a:t>
            </a:r>
          </a:p>
          <a:p>
            <a:pPr lvl="1"/>
            <a:r>
              <a:rPr lang="en-US" b="1" dirty="0" err="1" smtClean="0"/>
              <a:t>InSTEDD</a:t>
            </a:r>
            <a:r>
              <a:rPr lang="en-US" b="1" dirty="0" smtClean="0"/>
              <a:t> and Columbia</a:t>
            </a:r>
            <a:r>
              <a:rPr lang="en-GB" dirty="0" smtClean="0"/>
              <a:t>: </a:t>
            </a:r>
            <a:endParaRPr lang="en-GB" dirty="0" smtClean="0"/>
          </a:p>
          <a:p>
            <a:pPr lvl="2"/>
            <a:r>
              <a:rPr lang="en-GB" dirty="0" smtClean="0"/>
              <a:t>Based on InSTEDD’s Resource Mapper, </a:t>
            </a:r>
            <a:r>
              <a:rPr lang="en-US" dirty="0" smtClean="0"/>
              <a:t>develop and test generic implementation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sing above, host reference implementation for client application development </a:t>
            </a:r>
            <a:r>
              <a:rPr lang="en-US" dirty="0"/>
              <a:t>and </a:t>
            </a:r>
            <a:r>
              <a:rPr lang="en-US" dirty="0" smtClean="0"/>
              <a:t>testing</a:t>
            </a:r>
          </a:p>
          <a:p>
            <a:r>
              <a:rPr lang="en-GB" dirty="0" smtClean="0"/>
              <a:t>Client/consumer applications</a:t>
            </a:r>
          </a:p>
          <a:p>
            <a:pPr lvl="1"/>
            <a:r>
              <a:rPr lang="en-US" b="1" dirty="0"/>
              <a:t>Dimagi &amp; </a:t>
            </a:r>
            <a:r>
              <a:rPr lang="en-US" b="1" dirty="0" smtClean="0"/>
              <a:t>DHIS (TBD)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documented s</a:t>
            </a:r>
            <a:r>
              <a:rPr lang="en-GB" dirty="0"/>
              <a:t>ample </a:t>
            </a:r>
            <a:r>
              <a:rPr lang="en-US" dirty="0" smtClean="0"/>
              <a:t> client/consumer use cases, develop and test </a:t>
            </a:r>
            <a:r>
              <a:rPr lang="en-GB" dirty="0" smtClean="0"/>
              <a:t>functionality against hosted core service reference implementation</a:t>
            </a:r>
          </a:p>
          <a:p>
            <a:pPr lvl="2"/>
            <a:r>
              <a:rPr lang="en-US" dirty="0" smtClean="0"/>
              <a:t>Client software development &amp; testing</a:t>
            </a:r>
          </a:p>
          <a:p>
            <a:pPr lvl="2"/>
            <a:r>
              <a:rPr lang="en-GB" dirty="0" smtClean="0"/>
              <a:t>Documentation case study of consumer/client implementation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9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4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Kelly Keisling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kelly.keisling@nethope.org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Fredrik </a:t>
            </a:r>
            <a:r>
              <a:rPr lang="en-US" dirty="0"/>
              <a:t>Winsnes (NH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fredrik.winsnes@nethope.org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AF37-BD92-40C6-9E7E-F43CD97B207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5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386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Open Facility Registry Service Project:   Facility Registry Expansion Development (FRED) </vt:lpstr>
      <vt:lpstr>FRED Goals</vt:lpstr>
      <vt:lpstr>FRED Deliverables</vt:lpstr>
      <vt:lpstr>FRED Team Makeup</vt:lpstr>
      <vt:lpstr>Functional Requirements Documentation</vt:lpstr>
      <vt:lpstr>Systems Documentation &amp;                 API Specifications</vt:lpstr>
      <vt:lpstr>Showcase Reference Implementation</vt:lpstr>
      <vt:lpstr>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</dc:creator>
  <cp:lastModifiedBy>Kelly</cp:lastModifiedBy>
  <cp:revision>37</cp:revision>
  <dcterms:created xsi:type="dcterms:W3CDTF">2012-08-07T18:09:52Z</dcterms:created>
  <dcterms:modified xsi:type="dcterms:W3CDTF">2012-08-15T00:03:02Z</dcterms:modified>
</cp:coreProperties>
</file>